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279" r:id="rId6"/>
    <p:sldId id="445" r:id="rId7"/>
    <p:sldId id="446" r:id="rId8"/>
    <p:sldId id="277" r:id="rId9"/>
    <p:sldId id="447" r:id="rId10"/>
    <p:sldId id="448" r:id="rId11"/>
    <p:sldId id="280" r:id="rId12"/>
    <p:sldId id="281" r:id="rId13"/>
    <p:sldId id="282" r:id="rId14"/>
    <p:sldId id="283" r:id="rId15"/>
    <p:sldId id="278" r:id="rId16"/>
    <p:sldId id="451" r:id="rId17"/>
    <p:sldId id="452" r:id="rId18"/>
    <p:sldId id="453" r:id="rId19"/>
    <p:sldId id="454" r:id="rId20"/>
    <p:sldId id="449" r:id="rId21"/>
    <p:sldId id="460" r:id="rId22"/>
    <p:sldId id="456" r:id="rId23"/>
    <p:sldId id="457" r:id="rId24"/>
    <p:sldId id="284" r:id="rId25"/>
    <p:sldId id="285" r:id="rId26"/>
    <p:sldId id="286" r:id="rId27"/>
    <p:sldId id="287" r:id="rId28"/>
    <p:sldId id="320" r:id="rId29"/>
    <p:sldId id="288" r:id="rId30"/>
    <p:sldId id="292" r:id="rId31"/>
    <p:sldId id="290" r:id="rId32"/>
    <p:sldId id="293" r:id="rId33"/>
    <p:sldId id="461" r:id="rId34"/>
    <p:sldId id="295" r:id="rId35"/>
    <p:sldId id="297" r:id="rId36"/>
    <p:sldId id="298" r:id="rId37"/>
    <p:sldId id="296" r:id="rId38"/>
    <p:sldId id="299" r:id="rId39"/>
    <p:sldId id="301" r:id="rId40"/>
    <p:sldId id="302" r:id="rId41"/>
    <p:sldId id="310" r:id="rId42"/>
    <p:sldId id="311" r:id="rId43"/>
    <p:sldId id="469" r:id="rId44"/>
    <p:sldId id="462" r:id="rId45"/>
    <p:sldId id="463" r:id="rId46"/>
    <p:sldId id="464" r:id="rId47"/>
    <p:sldId id="263" r:id="rId48"/>
    <p:sldId id="257" r:id="rId49"/>
    <p:sldId id="444" r:id="rId50"/>
    <p:sldId id="450" r:id="rId51"/>
    <p:sldId id="465" r:id="rId52"/>
    <p:sldId id="466" r:id="rId53"/>
    <p:sldId id="467" r:id="rId54"/>
    <p:sldId id="267" r:id="rId55"/>
    <p:sldId id="458" r:id="rId56"/>
    <p:sldId id="459" r:id="rId57"/>
    <p:sldId id="470" r:id="rId58"/>
    <p:sldId id="468" r:id="rId5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quel Capilla Blázquez" initials="RCB" lastIdx="1" clrIdx="0">
    <p:extLst>
      <p:ext uri="{19B8F6BF-5375-455C-9EA6-DF929625EA0E}">
        <p15:presenceInfo xmlns:p15="http://schemas.microsoft.com/office/powerpoint/2012/main" userId="S::rcapilla@everis.com::a3d8edcb-b008-47f2-bc96-80d4494950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600"/>
    <a:srgbClr val="6785C1"/>
    <a:srgbClr val="BC4328"/>
    <a:srgbClr val="0F1C50"/>
    <a:srgbClr val="464D03"/>
    <a:srgbClr val="85C103"/>
    <a:srgbClr val="505050"/>
    <a:srgbClr val="9AAE04"/>
    <a:srgbClr val="AAB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B49E7-BD44-4231-89A6-5A28DB28B4E7}" v="69" dt="2021-12-13T18:24:15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670" autoAdjust="0"/>
  </p:normalViewPr>
  <p:slideViewPr>
    <p:cSldViewPr snapToGrid="0">
      <p:cViewPr varScale="1">
        <p:scale>
          <a:sx n="52" d="100"/>
          <a:sy n="52" d="100"/>
        </p:scale>
        <p:origin x="6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icius Marra Santos" userId="7c39a6fa-b850-4f9c-b88f-d35f645afd00" providerId="ADAL" clId="{3B4B49E7-BD44-4231-89A6-5A28DB28B4E7}"/>
    <pc:docChg chg="undo redo custSel addSld delSld modSld sldOrd">
      <pc:chgData name="Vinicius Marra Santos" userId="7c39a6fa-b850-4f9c-b88f-d35f645afd00" providerId="ADAL" clId="{3B4B49E7-BD44-4231-89A6-5A28DB28B4E7}" dt="2021-12-13T18:25:20.467" v="511" actId="478"/>
      <pc:docMkLst>
        <pc:docMk/>
      </pc:docMkLst>
      <pc:sldChg chg="addSp delSp modSp add del mod modShow">
        <pc:chgData name="Vinicius Marra Santos" userId="7c39a6fa-b850-4f9c-b88f-d35f645afd00" providerId="ADAL" clId="{3B4B49E7-BD44-4231-89A6-5A28DB28B4E7}" dt="2021-12-13T18:14:45.050" v="391" actId="1076"/>
        <pc:sldMkLst>
          <pc:docMk/>
          <pc:sldMk cId="2717375624" sldId="256"/>
        </pc:sldMkLst>
        <pc:spChg chg="add del">
          <ac:chgData name="Vinicius Marra Santos" userId="7c39a6fa-b850-4f9c-b88f-d35f645afd00" providerId="ADAL" clId="{3B4B49E7-BD44-4231-89A6-5A28DB28B4E7}" dt="2021-12-13T17:52:26.655" v="2" actId="22"/>
          <ac:spMkLst>
            <pc:docMk/>
            <pc:sldMk cId="2717375624" sldId="256"/>
            <ac:spMk id="3" creationId="{1019BF8C-363A-424B-8823-BFFF68DA0576}"/>
          </ac:spMkLst>
        </pc:spChg>
        <pc:spChg chg="add mod">
          <ac:chgData name="Vinicius Marra Santos" userId="7c39a6fa-b850-4f9c-b88f-d35f645afd00" providerId="ADAL" clId="{3B4B49E7-BD44-4231-89A6-5A28DB28B4E7}" dt="2021-12-13T17:54:06.940" v="28" actId="1038"/>
          <ac:spMkLst>
            <pc:docMk/>
            <pc:sldMk cId="2717375624" sldId="256"/>
            <ac:spMk id="4" creationId="{DA9F4C0B-C6F3-48BC-9625-D036A42C92CD}"/>
          </ac:spMkLst>
        </pc:spChg>
        <pc:spChg chg="add del mod">
          <ac:chgData name="Vinicius Marra Santos" userId="7c39a6fa-b850-4f9c-b88f-d35f645afd00" providerId="ADAL" clId="{3B4B49E7-BD44-4231-89A6-5A28DB28B4E7}" dt="2021-12-13T18:12:09.535" v="316" actId="478"/>
          <ac:spMkLst>
            <pc:docMk/>
            <pc:sldMk cId="2717375624" sldId="256"/>
            <ac:spMk id="5" creationId="{E40F39B0-ED7E-4F7A-927D-DAD197C8D553}"/>
          </ac:spMkLst>
        </pc:spChg>
        <pc:spChg chg="add del mod">
          <ac:chgData name="Vinicius Marra Santos" userId="7c39a6fa-b850-4f9c-b88f-d35f645afd00" providerId="ADAL" clId="{3B4B49E7-BD44-4231-89A6-5A28DB28B4E7}" dt="2021-12-13T18:12:08.040" v="315" actId="478"/>
          <ac:spMkLst>
            <pc:docMk/>
            <pc:sldMk cId="2717375624" sldId="256"/>
            <ac:spMk id="6" creationId="{2E2CDCEF-077C-4DF5-8AE7-49D1DE72ED1F}"/>
          </ac:spMkLst>
        </pc:spChg>
        <pc:spChg chg="add mod">
          <ac:chgData name="Vinicius Marra Santos" userId="7c39a6fa-b850-4f9c-b88f-d35f645afd00" providerId="ADAL" clId="{3B4B49E7-BD44-4231-89A6-5A28DB28B4E7}" dt="2021-12-13T18:14:45.050" v="391" actId="1076"/>
          <ac:spMkLst>
            <pc:docMk/>
            <pc:sldMk cId="2717375624" sldId="256"/>
            <ac:spMk id="7" creationId="{E060BDB9-C4AE-4947-A850-99BD505FDFDF}"/>
          </ac:spMkLst>
        </pc:spChg>
      </pc:sldChg>
      <pc:sldChg chg="add del mod modShow">
        <pc:chgData name="Vinicius Marra Santos" userId="7c39a6fa-b850-4f9c-b88f-d35f645afd00" providerId="ADAL" clId="{3B4B49E7-BD44-4231-89A6-5A28DB28B4E7}" dt="2021-12-13T18:15:14.570" v="392"/>
        <pc:sldMkLst>
          <pc:docMk/>
          <pc:sldMk cId="301383902" sldId="257"/>
        </pc:sldMkLst>
      </pc:sldChg>
      <pc:sldChg chg="del mod modShow">
        <pc:chgData name="Vinicius Marra Santos" userId="7c39a6fa-b850-4f9c-b88f-d35f645afd00" providerId="ADAL" clId="{3B4B49E7-BD44-4231-89A6-5A28DB28B4E7}" dt="2021-12-13T17:55:03.999" v="31" actId="47"/>
        <pc:sldMkLst>
          <pc:docMk/>
          <pc:sldMk cId="2567608302" sldId="262"/>
        </pc:sldMkLst>
      </pc:sldChg>
      <pc:sldChg chg="add del mod modShow">
        <pc:chgData name="Vinicius Marra Santos" userId="7c39a6fa-b850-4f9c-b88f-d35f645afd00" providerId="ADAL" clId="{3B4B49E7-BD44-4231-89A6-5A28DB28B4E7}" dt="2021-12-13T18:15:14.570" v="392"/>
        <pc:sldMkLst>
          <pc:docMk/>
          <pc:sldMk cId="994483273" sldId="263"/>
        </pc:sldMkLst>
      </pc:sldChg>
      <pc:sldChg chg="add del mod modShow">
        <pc:chgData name="Vinicius Marra Santos" userId="7c39a6fa-b850-4f9c-b88f-d35f645afd00" providerId="ADAL" clId="{3B4B49E7-BD44-4231-89A6-5A28DB28B4E7}" dt="2021-12-13T18:15:14.570" v="392"/>
        <pc:sldMkLst>
          <pc:docMk/>
          <pc:sldMk cId="3065508439" sldId="267"/>
        </pc:sldMkLst>
      </pc:sldChg>
      <pc:sldChg chg="del mod ord modShow">
        <pc:chgData name="Vinicius Marra Santos" userId="7c39a6fa-b850-4f9c-b88f-d35f645afd00" providerId="ADAL" clId="{3B4B49E7-BD44-4231-89A6-5A28DB28B4E7}" dt="2021-12-13T18:15:19.050" v="393" actId="47"/>
        <pc:sldMkLst>
          <pc:docMk/>
          <pc:sldMk cId="361592161" sldId="274"/>
        </pc:sldMkLst>
      </pc:sldChg>
      <pc:sldChg chg="del mod modShow">
        <pc:chgData name="Vinicius Marra Santos" userId="7c39a6fa-b850-4f9c-b88f-d35f645afd00" providerId="ADAL" clId="{3B4B49E7-BD44-4231-89A6-5A28DB28B4E7}" dt="2021-12-13T17:55:03.999" v="31" actId="47"/>
        <pc:sldMkLst>
          <pc:docMk/>
          <pc:sldMk cId="3186171222" sldId="275"/>
        </pc:sldMkLst>
      </pc:sldChg>
      <pc:sldChg chg="del mod modShow">
        <pc:chgData name="Vinicius Marra Santos" userId="7c39a6fa-b850-4f9c-b88f-d35f645afd00" providerId="ADAL" clId="{3B4B49E7-BD44-4231-89A6-5A28DB28B4E7}" dt="2021-12-13T17:55:03.999" v="31" actId="47"/>
        <pc:sldMkLst>
          <pc:docMk/>
          <pc:sldMk cId="1813630012" sldId="276"/>
        </pc:sldMkLst>
      </pc:sldChg>
      <pc:sldChg chg="add">
        <pc:chgData name="Vinicius Marra Santos" userId="7c39a6fa-b850-4f9c-b88f-d35f645afd00" providerId="ADAL" clId="{3B4B49E7-BD44-4231-89A6-5A28DB28B4E7}" dt="2021-12-13T17:52:36.080" v="3"/>
        <pc:sldMkLst>
          <pc:docMk/>
          <pc:sldMk cId="880836664" sldId="277"/>
        </pc:sldMkLst>
      </pc:sldChg>
      <pc:sldChg chg="add">
        <pc:chgData name="Vinicius Marra Santos" userId="7c39a6fa-b850-4f9c-b88f-d35f645afd00" providerId="ADAL" clId="{3B4B49E7-BD44-4231-89A6-5A28DB28B4E7}" dt="2021-12-13T17:52:36.080" v="3"/>
        <pc:sldMkLst>
          <pc:docMk/>
          <pc:sldMk cId="1494001702" sldId="278"/>
        </pc:sldMkLst>
      </pc:sldChg>
      <pc:sldChg chg="modSp add del mod ord modShow">
        <pc:chgData name="Vinicius Marra Santos" userId="7c39a6fa-b850-4f9c-b88f-d35f645afd00" providerId="ADAL" clId="{3B4B49E7-BD44-4231-89A6-5A28DB28B4E7}" dt="2021-12-13T17:53:44.430" v="16" actId="20577"/>
        <pc:sldMkLst>
          <pc:docMk/>
          <pc:sldMk cId="1766420110" sldId="279"/>
        </pc:sldMkLst>
        <pc:spChg chg="mod">
          <ac:chgData name="Vinicius Marra Santos" userId="7c39a6fa-b850-4f9c-b88f-d35f645afd00" providerId="ADAL" clId="{3B4B49E7-BD44-4231-89A6-5A28DB28B4E7}" dt="2021-12-13T17:53:44.430" v="16" actId="20577"/>
          <ac:spMkLst>
            <pc:docMk/>
            <pc:sldMk cId="1766420110" sldId="279"/>
            <ac:spMk id="2" creationId="{9D59EDF1-07F6-4A8B-921F-6B6D001883E0}"/>
          </ac:spMkLst>
        </pc:spChg>
      </pc:sldChg>
      <pc:sldChg chg="add">
        <pc:chgData name="Vinicius Marra Santos" userId="7c39a6fa-b850-4f9c-b88f-d35f645afd00" providerId="ADAL" clId="{3B4B49E7-BD44-4231-89A6-5A28DB28B4E7}" dt="2021-12-13T17:52:36.080" v="3"/>
        <pc:sldMkLst>
          <pc:docMk/>
          <pc:sldMk cId="3425977102" sldId="280"/>
        </pc:sldMkLst>
      </pc:sldChg>
      <pc:sldChg chg="add">
        <pc:chgData name="Vinicius Marra Santos" userId="7c39a6fa-b850-4f9c-b88f-d35f645afd00" providerId="ADAL" clId="{3B4B49E7-BD44-4231-89A6-5A28DB28B4E7}" dt="2021-12-13T17:52:36.080" v="3"/>
        <pc:sldMkLst>
          <pc:docMk/>
          <pc:sldMk cId="3870366119" sldId="281"/>
        </pc:sldMkLst>
      </pc:sldChg>
      <pc:sldChg chg="add">
        <pc:chgData name="Vinicius Marra Santos" userId="7c39a6fa-b850-4f9c-b88f-d35f645afd00" providerId="ADAL" clId="{3B4B49E7-BD44-4231-89A6-5A28DB28B4E7}" dt="2021-12-13T17:52:36.080" v="3"/>
        <pc:sldMkLst>
          <pc:docMk/>
          <pc:sldMk cId="3316547522" sldId="282"/>
        </pc:sldMkLst>
      </pc:sldChg>
      <pc:sldChg chg="add">
        <pc:chgData name="Vinicius Marra Santos" userId="7c39a6fa-b850-4f9c-b88f-d35f645afd00" providerId="ADAL" clId="{3B4B49E7-BD44-4231-89A6-5A28DB28B4E7}" dt="2021-12-13T17:52:36.080" v="3"/>
        <pc:sldMkLst>
          <pc:docMk/>
          <pc:sldMk cId="700585852" sldId="283"/>
        </pc:sldMkLst>
      </pc:sldChg>
      <pc:sldChg chg="add modAnim">
        <pc:chgData name="Vinicius Marra Santos" userId="7c39a6fa-b850-4f9c-b88f-d35f645afd00" providerId="ADAL" clId="{3B4B49E7-BD44-4231-89A6-5A28DB28B4E7}" dt="2021-12-13T17:56:00.780" v="41"/>
        <pc:sldMkLst>
          <pc:docMk/>
          <pc:sldMk cId="179567141" sldId="284"/>
        </pc:sldMkLst>
      </pc:sldChg>
      <pc:sldChg chg="add modAnim">
        <pc:chgData name="Vinicius Marra Santos" userId="7c39a6fa-b850-4f9c-b88f-d35f645afd00" providerId="ADAL" clId="{3B4B49E7-BD44-4231-89A6-5A28DB28B4E7}" dt="2021-12-13T17:55:57.809" v="40"/>
        <pc:sldMkLst>
          <pc:docMk/>
          <pc:sldMk cId="827951227" sldId="285"/>
        </pc:sldMkLst>
      </pc:sldChg>
      <pc:sldChg chg="add modAnim">
        <pc:chgData name="Vinicius Marra Santos" userId="7c39a6fa-b850-4f9c-b88f-d35f645afd00" providerId="ADAL" clId="{3B4B49E7-BD44-4231-89A6-5A28DB28B4E7}" dt="2021-12-13T17:55:51.365" v="38"/>
        <pc:sldMkLst>
          <pc:docMk/>
          <pc:sldMk cId="1491525105" sldId="286"/>
        </pc:sldMkLst>
      </pc:sldChg>
      <pc:sldChg chg="add modAnim">
        <pc:chgData name="Vinicius Marra Santos" userId="7c39a6fa-b850-4f9c-b88f-d35f645afd00" providerId="ADAL" clId="{3B4B49E7-BD44-4231-89A6-5A28DB28B4E7}" dt="2021-12-13T17:55:53.960" v="39"/>
        <pc:sldMkLst>
          <pc:docMk/>
          <pc:sldMk cId="3841871354" sldId="287"/>
        </pc:sldMkLst>
      </pc:sldChg>
      <pc:sldChg chg="add modAnim">
        <pc:chgData name="Vinicius Marra Santos" userId="7c39a6fa-b850-4f9c-b88f-d35f645afd00" providerId="ADAL" clId="{3B4B49E7-BD44-4231-89A6-5A28DB28B4E7}" dt="2021-12-13T17:56:22.070" v="44"/>
        <pc:sldMkLst>
          <pc:docMk/>
          <pc:sldMk cId="3717361190" sldId="288"/>
        </pc:sldMkLst>
      </pc:sldChg>
      <pc:sldChg chg="add del mod modShow">
        <pc:chgData name="Vinicius Marra Santos" userId="7c39a6fa-b850-4f9c-b88f-d35f645afd00" providerId="ADAL" clId="{3B4B49E7-BD44-4231-89A6-5A28DB28B4E7}" dt="2021-12-13T18:08:46.270" v="254" actId="47"/>
        <pc:sldMkLst>
          <pc:docMk/>
          <pc:sldMk cId="1244596738" sldId="289"/>
        </pc:sldMkLst>
      </pc:sldChg>
      <pc:sldChg chg="add modAnim">
        <pc:chgData name="Vinicius Marra Santos" userId="7c39a6fa-b850-4f9c-b88f-d35f645afd00" providerId="ADAL" clId="{3B4B49E7-BD44-4231-89A6-5A28DB28B4E7}" dt="2021-12-13T17:56:28.950" v="46"/>
        <pc:sldMkLst>
          <pc:docMk/>
          <pc:sldMk cId="666169312" sldId="290"/>
        </pc:sldMkLst>
      </pc:sldChg>
      <pc:sldChg chg="add del mod modShow">
        <pc:chgData name="Vinicius Marra Santos" userId="7c39a6fa-b850-4f9c-b88f-d35f645afd00" providerId="ADAL" clId="{3B4B49E7-BD44-4231-89A6-5A28DB28B4E7}" dt="2021-12-13T18:08:46.270" v="254" actId="47"/>
        <pc:sldMkLst>
          <pc:docMk/>
          <pc:sldMk cId="3992839258" sldId="291"/>
        </pc:sldMkLst>
      </pc:sldChg>
      <pc:sldChg chg="add modAnim">
        <pc:chgData name="Vinicius Marra Santos" userId="7c39a6fa-b850-4f9c-b88f-d35f645afd00" providerId="ADAL" clId="{3B4B49E7-BD44-4231-89A6-5A28DB28B4E7}" dt="2021-12-13T17:56:26.600" v="45"/>
        <pc:sldMkLst>
          <pc:docMk/>
          <pc:sldMk cId="421314446" sldId="292"/>
        </pc:sldMkLst>
      </pc:sldChg>
      <pc:sldChg chg="add modAnim">
        <pc:chgData name="Vinicius Marra Santos" userId="7c39a6fa-b850-4f9c-b88f-d35f645afd00" providerId="ADAL" clId="{3B4B49E7-BD44-4231-89A6-5A28DB28B4E7}" dt="2021-12-13T17:56:33.901" v="47"/>
        <pc:sldMkLst>
          <pc:docMk/>
          <pc:sldMk cId="528792690" sldId="293"/>
        </pc:sldMkLst>
      </pc:sldChg>
      <pc:sldChg chg="add del">
        <pc:chgData name="Vinicius Marra Santos" userId="7c39a6fa-b850-4f9c-b88f-d35f645afd00" providerId="ADAL" clId="{3B4B49E7-BD44-4231-89A6-5A28DB28B4E7}" dt="2021-12-13T17:56:42.148" v="48" actId="47"/>
        <pc:sldMkLst>
          <pc:docMk/>
          <pc:sldMk cId="3986807757" sldId="294"/>
        </pc:sldMkLst>
      </pc:sldChg>
      <pc:sldChg chg="add">
        <pc:chgData name="Vinicius Marra Santos" userId="7c39a6fa-b850-4f9c-b88f-d35f645afd00" providerId="ADAL" clId="{3B4B49E7-BD44-4231-89A6-5A28DB28B4E7}" dt="2021-12-13T17:55:05.380" v="32"/>
        <pc:sldMkLst>
          <pc:docMk/>
          <pc:sldMk cId="2154464178" sldId="295"/>
        </pc:sldMkLst>
      </pc:sldChg>
      <pc:sldChg chg="add modAnim">
        <pc:chgData name="Vinicius Marra Santos" userId="7c39a6fa-b850-4f9c-b88f-d35f645afd00" providerId="ADAL" clId="{3B4B49E7-BD44-4231-89A6-5A28DB28B4E7}" dt="2021-12-13T17:57:00.680" v="52"/>
        <pc:sldMkLst>
          <pc:docMk/>
          <pc:sldMk cId="3425065358" sldId="296"/>
        </pc:sldMkLst>
      </pc:sldChg>
      <pc:sldChg chg="add modAnim">
        <pc:chgData name="Vinicius Marra Santos" userId="7c39a6fa-b850-4f9c-b88f-d35f645afd00" providerId="ADAL" clId="{3B4B49E7-BD44-4231-89A6-5A28DB28B4E7}" dt="2021-12-13T17:56:56.020" v="50"/>
        <pc:sldMkLst>
          <pc:docMk/>
          <pc:sldMk cId="557478089" sldId="297"/>
        </pc:sldMkLst>
      </pc:sldChg>
      <pc:sldChg chg="add modAnim">
        <pc:chgData name="Vinicius Marra Santos" userId="7c39a6fa-b850-4f9c-b88f-d35f645afd00" providerId="ADAL" clId="{3B4B49E7-BD44-4231-89A6-5A28DB28B4E7}" dt="2021-12-13T17:56:58.065" v="51"/>
        <pc:sldMkLst>
          <pc:docMk/>
          <pc:sldMk cId="2850198582" sldId="298"/>
        </pc:sldMkLst>
      </pc:sldChg>
      <pc:sldChg chg="addSp modSp add mod modAnim modNotesTx">
        <pc:chgData name="Vinicius Marra Santos" userId="7c39a6fa-b850-4f9c-b88f-d35f645afd00" providerId="ADAL" clId="{3B4B49E7-BD44-4231-89A6-5A28DB28B4E7}" dt="2021-12-13T18:02:03.795" v="122" actId="20577"/>
        <pc:sldMkLst>
          <pc:docMk/>
          <pc:sldMk cId="3000766995" sldId="299"/>
        </pc:sldMkLst>
        <pc:spChg chg="mod">
          <ac:chgData name="Vinicius Marra Santos" userId="7c39a6fa-b850-4f9c-b88f-d35f645afd00" providerId="ADAL" clId="{3B4B49E7-BD44-4231-89A6-5A28DB28B4E7}" dt="2021-12-13T18:00:20.410" v="77" actId="21"/>
          <ac:spMkLst>
            <pc:docMk/>
            <pc:sldMk cId="3000766995" sldId="299"/>
            <ac:spMk id="4" creationId="{B9C939FB-66E0-4008-BB8F-F49E04E2E370}"/>
          </ac:spMkLst>
        </pc:spChg>
        <pc:spChg chg="add mod">
          <ac:chgData name="Vinicius Marra Santos" userId="7c39a6fa-b850-4f9c-b88f-d35f645afd00" providerId="ADAL" clId="{3B4B49E7-BD44-4231-89A6-5A28DB28B4E7}" dt="2021-12-13T17:58:18.460" v="61"/>
          <ac:spMkLst>
            <pc:docMk/>
            <pc:sldMk cId="3000766995" sldId="299"/>
            <ac:spMk id="9" creationId="{9D92577E-E879-440A-88B0-03CCA6862860}"/>
          </ac:spMkLst>
        </pc:spChg>
        <pc:spChg chg="add mod">
          <ac:chgData name="Vinicius Marra Santos" userId="7c39a6fa-b850-4f9c-b88f-d35f645afd00" providerId="ADAL" clId="{3B4B49E7-BD44-4231-89A6-5A28DB28B4E7}" dt="2021-12-13T17:58:39.670" v="64"/>
          <ac:spMkLst>
            <pc:docMk/>
            <pc:sldMk cId="3000766995" sldId="299"/>
            <ac:spMk id="10" creationId="{DB197890-AF3E-48A3-AB0F-CEA242EBACDA}"/>
          </ac:spMkLst>
        </pc:spChg>
        <pc:spChg chg="add mod">
          <ac:chgData name="Vinicius Marra Santos" userId="7c39a6fa-b850-4f9c-b88f-d35f645afd00" providerId="ADAL" clId="{3B4B49E7-BD44-4231-89A6-5A28DB28B4E7}" dt="2021-12-13T17:59:32.300" v="69"/>
          <ac:spMkLst>
            <pc:docMk/>
            <pc:sldMk cId="3000766995" sldId="299"/>
            <ac:spMk id="11" creationId="{DE6BB1EA-8E05-47E9-B22B-B276B234B748}"/>
          </ac:spMkLst>
        </pc:spChg>
        <pc:spChg chg="add mod">
          <ac:chgData name="Vinicius Marra Santos" userId="7c39a6fa-b850-4f9c-b88f-d35f645afd00" providerId="ADAL" clId="{3B4B49E7-BD44-4231-89A6-5A28DB28B4E7}" dt="2021-12-13T17:59:52.320" v="73"/>
          <ac:spMkLst>
            <pc:docMk/>
            <pc:sldMk cId="3000766995" sldId="299"/>
            <ac:spMk id="12" creationId="{EFE1AE24-47B3-443F-BB57-0D57FBCD29BC}"/>
          </ac:spMkLst>
        </pc:spChg>
      </pc:sldChg>
      <pc:sldChg chg="add modNotesTx">
        <pc:chgData name="Vinicius Marra Santos" userId="7c39a6fa-b850-4f9c-b88f-d35f645afd00" providerId="ADAL" clId="{3B4B49E7-BD44-4231-89A6-5A28DB28B4E7}" dt="2021-12-13T18:03:53.790" v="232" actId="20577"/>
        <pc:sldMkLst>
          <pc:docMk/>
          <pc:sldMk cId="950416787" sldId="301"/>
        </pc:sldMkLst>
      </pc:sldChg>
      <pc:sldChg chg="add">
        <pc:chgData name="Vinicius Marra Santos" userId="7c39a6fa-b850-4f9c-b88f-d35f645afd00" providerId="ADAL" clId="{3B4B49E7-BD44-4231-89A6-5A28DB28B4E7}" dt="2021-12-13T17:55:05.380" v="32"/>
        <pc:sldMkLst>
          <pc:docMk/>
          <pc:sldMk cId="2358065480" sldId="302"/>
        </pc:sldMkLst>
      </pc:sldChg>
      <pc:sldChg chg="modSp add del mod modAnim modNotesTx">
        <pc:chgData name="Vinicius Marra Santos" userId="7c39a6fa-b850-4f9c-b88f-d35f645afd00" providerId="ADAL" clId="{3B4B49E7-BD44-4231-89A6-5A28DB28B4E7}" dt="2021-12-13T18:03:13.440" v="123" actId="2696"/>
        <pc:sldMkLst>
          <pc:docMk/>
          <pc:sldMk cId="1359603374" sldId="306"/>
        </pc:sldMkLst>
        <pc:spChg chg="mod">
          <ac:chgData name="Vinicius Marra Santos" userId="7c39a6fa-b850-4f9c-b88f-d35f645afd00" providerId="ADAL" clId="{3B4B49E7-BD44-4231-89A6-5A28DB28B4E7}" dt="2021-12-13T18:00:28.620" v="81" actId="21"/>
          <ac:spMkLst>
            <pc:docMk/>
            <pc:sldMk cId="1359603374" sldId="306"/>
            <ac:spMk id="4" creationId="{B9C939FB-66E0-4008-BB8F-F49E04E2E370}"/>
          </ac:spMkLst>
        </pc:spChg>
      </pc:sldChg>
      <pc:sldChg chg="modSp add del mod modAnim">
        <pc:chgData name="Vinicius Marra Santos" userId="7c39a6fa-b850-4f9c-b88f-d35f645afd00" providerId="ADAL" clId="{3B4B49E7-BD44-4231-89A6-5A28DB28B4E7}" dt="2021-12-13T18:03:13.440" v="123" actId="2696"/>
        <pc:sldMkLst>
          <pc:docMk/>
          <pc:sldMk cId="1440263975" sldId="307"/>
        </pc:sldMkLst>
        <pc:spChg chg="mod">
          <ac:chgData name="Vinicius Marra Santos" userId="7c39a6fa-b850-4f9c-b88f-d35f645afd00" providerId="ADAL" clId="{3B4B49E7-BD44-4231-89A6-5A28DB28B4E7}" dt="2021-12-13T18:00:32.209" v="83" actId="21"/>
          <ac:spMkLst>
            <pc:docMk/>
            <pc:sldMk cId="1440263975" sldId="307"/>
            <ac:spMk id="4" creationId="{B9C939FB-66E0-4008-BB8F-F49E04E2E370}"/>
          </ac:spMkLst>
        </pc:spChg>
      </pc:sldChg>
      <pc:sldChg chg="modSp add del mod modAnim">
        <pc:chgData name="Vinicius Marra Santos" userId="7c39a6fa-b850-4f9c-b88f-d35f645afd00" providerId="ADAL" clId="{3B4B49E7-BD44-4231-89A6-5A28DB28B4E7}" dt="2021-12-13T18:03:13.440" v="123" actId="2696"/>
        <pc:sldMkLst>
          <pc:docMk/>
          <pc:sldMk cId="3063883519" sldId="308"/>
        </pc:sldMkLst>
        <pc:spChg chg="mod">
          <ac:chgData name="Vinicius Marra Santos" userId="7c39a6fa-b850-4f9c-b88f-d35f645afd00" providerId="ADAL" clId="{3B4B49E7-BD44-4231-89A6-5A28DB28B4E7}" dt="2021-12-13T18:00:59.962" v="107" actId="21"/>
          <ac:spMkLst>
            <pc:docMk/>
            <pc:sldMk cId="3063883519" sldId="308"/>
            <ac:spMk id="4" creationId="{B9C939FB-66E0-4008-BB8F-F49E04E2E370}"/>
          </ac:spMkLst>
        </pc:spChg>
      </pc:sldChg>
      <pc:sldChg chg="modSp add del mod modAnim">
        <pc:chgData name="Vinicius Marra Santos" userId="7c39a6fa-b850-4f9c-b88f-d35f645afd00" providerId="ADAL" clId="{3B4B49E7-BD44-4231-89A6-5A28DB28B4E7}" dt="2021-12-13T18:03:13.440" v="123" actId="2696"/>
        <pc:sldMkLst>
          <pc:docMk/>
          <pc:sldMk cId="1151209805" sldId="309"/>
        </pc:sldMkLst>
        <pc:spChg chg="mod">
          <ac:chgData name="Vinicius Marra Santos" userId="7c39a6fa-b850-4f9c-b88f-d35f645afd00" providerId="ADAL" clId="{3B4B49E7-BD44-4231-89A6-5A28DB28B4E7}" dt="2021-12-13T18:02:00.425" v="120" actId="21"/>
          <ac:spMkLst>
            <pc:docMk/>
            <pc:sldMk cId="1151209805" sldId="309"/>
            <ac:spMk id="4" creationId="{B9C939FB-66E0-4008-BB8F-F49E04E2E370}"/>
          </ac:spMkLst>
        </pc:spChg>
      </pc:sldChg>
      <pc:sldChg chg="add">
        <pc:chgData name="Vinicius Marra Santos" userId="7c39a6fa-b850-4f9c-b88f-d35f645afd00" providerId="ADAL" clId="{3B4B49E7-BD44-4231-89A6-5A28DB28B4E7}" dt="2021-12-13T17:55:05.380" v="32"/>
        <pc:sldMkLst>
          <pc:docMk/>
          <pc:sldMk cId="241342697" sldId="310"/>
        </pc:sldMkLst>
      </pc:sldChg>
      <pc:sldChg chg="add">
        <pc:chgData name="Vinicius Marra Santos" userId="7c39a6fa-b850-4f9c-b88f-d35f645afd00" providerId="ADAL" clId="{3B4B49E7-BD44-4231-89A6-5A28DB28B4E7}" dt="2021-12-13T17:55:05.380" v="32"/>
        <pc:sldMkLst>
          <pc:docMk/>
          <pc:sldMk cId="3155712337" sldId="311"/>
        </pc:sldMkLst>
      </pc:sldChg>
      <pc:sldChg chg="add modAnim">
        <pc:chgData name="Vinicius Marra Santos" userId="7c39a6fa-b850-4f9c-b88f-d35f645afd00" providerId="ADAL" clId="{3B4B49E7-BD44-4231-89A6-5A28DB28B4E7}" dt="2021-12-13T17:56:17.535" v="43"/>
        <pc:sldMkLst>
          <pc:docMk/>
          <pc:sldMk cId="3287709211" sldId="320"/>
        </pc:sldMkLst>
      </pc:sldChg>
      <pc:sldChg chg="del mod modShow">
        <pc:chgData name="Vinicius Marra Santos" userId="7c39a6fa-b850-4f9c-b88f-d35f645afd00" providerId="ADAL" clId="{3B4B49E7-BD44-4231-89A6-5A28DB28B4E7}" dt="2021-12-13T17:55:03.999" v="31" actId="47"/>
        <pc:sldMkLst>
          <pc:docMk/>
          <pc:sldMk cId="2863767807" sldId="442"/>
        </pc:sldMkLst>
      </pc:sldChg>
      <pc:sldChg chg="del mod modShow">
        <pc:chgData name="Vinicius Marra Santos" userId="7c39a6fa-b850-4f9c-b88f-d35f645afd00" providerId="ADAL" clId="{3B4B49E7-BD44-4231-89A6-5A28DB28B4E7}" dt="2021-12-13T17:55:03.999" v="31" actId="47"/>
        <pc:sldMkLst>
          <pc:docMk/>
          <pc:sldMk cId="349937753" sldId="443"/>
        </pc:sldMkLst>
      </pc:sldChg>
      <pc:sldChg chg="add del mod modShow">
        <pc:chgData name="Vinicius Marra Santos" userId="7c39a6fa-b850-4f9c-b88f-d35f645afd00" providerId="ADAL" clId="{3B4B49E7-BD44-4231-89A6-5A28DB28B4E7}" dt="2021-12-13T18:15:14.570" v="392"/>
        <pc:sldMkLst>
          <pc:docMk/>
          <pc:sldMk cId="96237660" sldId="444"/>
        </pc:sldMkLst>
      </pc:sldChg>
      <pc:sldChg chg="add">
        <pc:chgData name="Vinicius Marra Santos" userId="7c39a6fa-b850-4f9c-b88f-d35f645afd00" providerId="ADAL" clId="{3B4B49E7-BD44-4231-89A6-5A28DB28B4E7}" dt="2021-12-13T17:52:36.080" v="3"/>
        <pc:sldMkLst>
          <pc:docMk/>
          <pc:sldMk cId="2090443390" sldId="445"/>
        </pc:sldMkLst>
      </pc:sldChg>
      <pc:sldChg chg="add">
        <pc:chgData name="Vinicius Marra Santos" userId="7c39a6fa-b850-4f9c-b88f-d35f645afd00" providerId="ADAL" clId="{3B4B49E7-BD44-4231-89A6-5A28DB28B4E7}" dt="2021-12-13T17:52:36.080" v="3"/>
        <pc:sldMkLst>
          <pc:docMk/>
          <pc:sldMk cId="2666300333" sldId="446"/>
        </pc:sldMkLst>
      </pc:sldChg>
      <pc:sldChg chg="add">
        <pc:chgData name="Vinicius Marra Santos" userId="7c39a6fa-b850-4f9c-b88f-d35f645afd00" providerId="ADAL" clId="{3B4B49E7-BD44-4231-89A6-5A28DB28B4E7}" dt="2021-12-13T17:52:36.080" v="3"/>
        <pc:sldMkLst>
          <pc:docMk/>
          <pc:sldMk cId="1160164766" sldId="447"/>
        </pc:sldMkLst>
      </pc:sldChg>
      <pc:sldChg chg="add">
        <pc:chgData name="Vinicius Marra Santos" userId="7c39a6fa-b850-4f9c-b88f-d35f645afd00" providerId="ADAL" clId="{3B4B49E7-BD44-4231-89A6-5A28DB28B4E7}" dt="2021-12-13T17:52:36.080" v="3"/>
        <pc:sldMkLst>
          <pc:docMk/>
          <pc:sldMk cId="669695749" sldId="448"/>
        </pc:sldMkLst>
      </pc:sldChg>
      <pc:sldChg chg="delSp add del mod ord modNotesTx">
        <pc:chgData name="Vinicius Marra Santos" userId="7c39a6fa-b850-4f9c-b88f-d35f645afd00" providerId="ADAL" clId="{3B4B49E7-BD44-4231-89A6-5A28DB28B4E7}" dt="2021-12-13T18:25:20.467" v="511" actId="478"/>
        <pc:sldMkLst>
          <pc:docMk/>
          <pc:sldMk cId="58282801" sldId="449"/>
        </pc:sldMkLst>
        <pc:spChg chg="del">
          <ac:chgData name="Vinicius Marra Santos" userId="7c39a6fa-b850-4f9c-b88f-d35f645afd00" providerId="ADAL" clId="{3B4B49E7-BD44-4231-89A6-5A28DB28B4E7}" dt="2021-12-13T18:25:20.467" v="511" actId="478"/>
          <ac:spMkLst>
            <pc:docMk/>
            <pc:sldMk cId="58282801" sldId="449"/>
            <ac:spMk id="3" creationId="{0D557B2A-AA8E-4699-BC87-5CCE55420A54}"/>
          </ac:spMkLst>
        </pc:spChg>
      </pc:sldChg>
      <pc:sldChg chg="add del">
        <pc:chgData name="Vinicius Marra Santos" userId="7c39a6fa-b850-4f9c-b88f-d35f645afd00" providerId="ADAL" clId="{3B4B49E7-BD44-4231-89A6-5A28DB28B4E7}" dt="2021-12-13T17:54:18.710" v="30" actId="47"/>
        <pc:sldMkLst>
          <pc:docMk/>
          <pc:sldMk cId="2257164044" sldId="449"/>
        </pc:sldMkLst>
      </pc:sldChg>
      <pc:sldChg chg="modSp add del mod">
        <pc:chgData name="Vinicius Marra Santos" userId="7c39a6fa-b850-4f9c-b88f-d35f645afd00" providerId="ADAL" clId="{3B4B49E7-BD44-4231-89A6-5A28DB28B4E7}" dt="2021-12-13T17:54:09.761" v="29" actId="47"/>
        <pc:sldMkLst>
          <pc:docMk/>
          <pc:sldMk cId="2519927150" sldId="450"/>
        </pc:sldMkLst>
        <pc:spChg chg="mod">
          <ac:chgData name="Vinicius Marra Santos" userId="7c39a6fa-b850-4f9c-b88f-d35f645afd00" providerId="ADAL" clId="{3B4B49E7-BD44-4231-89A6-5A28DB28B4E7}" dt="2021-12-13T17:53:41.010" v="14" actId="21"/>
          <ac:spMkLst>
            <pc:docMk/>
            <pc:sldMk cId="2519927150" sldId="450"/>
            <ac:spMk id="2" creationId="{257429BA-F604-4A32-B003-B2AF4EBBA193}"/>
          </ac:spMkLst>
        </pc:spChg>
      </pc:sldChg>
      <pc:sldChg chg="add">
        <pc:chgData name="Vinicius Marra Santos" userId="7c39a6fa-b850-4f9c-b88f-d35f645afd00" providerId="ADAL" clId="{3B4B49E7-BD44-4231-89A6-5A28DB28B4E7}" dt="2021-12-13T18:15:14.570" v="392"/>
        <pc:sldMkLst>
          <pc:docMk/>
          <pc:sldMk cId="3895718768" sldId="450"/>
        </pc:sldMkLst>
      </pc:sldChg>
      <pc:sldChg chg="add del">
        <pc:chgData name="Vinicius Marra Santos" userId="7c39a6fa-b850-4f9c-b88f-d35f645afd00" providerId="ADAL" clId="{3B4B49E7-BD44-4231-89A6-5A28DB28B4E7}" dt="2021-12-13T17:55:03.999" v="31" actId="47"/>
        <pc:sldMkLst>
          <pc:docMk/>
          <pc:sldMk cId="710476661" sldId="451"/>
        </pc:sldMkLst>
      </pc:sldChg>
      <pc:sldChg chg="add modNotesTx">
        <pc:chgData name="Vinicius Marra Santos" userId="7c39a6fa-b850-4f9c-b88f-d35f645afd00" providerId="ADAL" clId="{3B4B49E7-BD44-4231-89A6-5A28DB28B4E7}" dt="2021-12-13T18:18:59.648" v="398"/>
        <pc:sldMkLst>
          <pc:docMk/>
          <pc:sldMk cId="3921616447" sldId="451"/>
        </pc:sldMkLst>
      </pc:sldChg>
      <pc:sldChg chg="addSp modSp add mod modNotesTx">
        <pc:chgData name="Vinicius Marra Santos" userId="7c39a6fa-b850-4f9c-b88f-d35f645afd00" providerId="ADAL" clId="{3B4B49E7-BD44-4231-89A6-5A28DB28B4E7}" dt="2021-12-13T18:22:38.520" v="442" actId="1076"/>
        <pc:sldMkLst>
          <pc:docMk/>
          <pc:sldMk cId="3185237816" sldId="452"/>
        </pc:sldMkLst>
        <pc:spChg chg="mod">
          <ac:chgData name="Vinicius Marra Santos" userId="7c39a6fa-b850-4f9c-b88f-d35f645afd00" providerId="ADAL" clId="{3B4B49E7-BD44-4231-89A6-5A28DB28B4E7}" dt="2021-12-13T18:22:35.904" v="441" actId="1076"/>
          <ac:spMkLst>
            <pc:docMk/>
            <pc:sldMk cId="3185237816" sldId="452"/>
            <ac:spMk id="5" creationId="{870ABFBA-4E99-43F5-86A2-9DD27983DAFE}"/>
          </ac:spMkLst>
        </pc:spChg>
        <pc:picChg chg="add mod">
          <ac:chgData name="Vinicius Marra Santos" userId="7c39a6fa-b850-4f9c-b88f-d35f645afd00" providerId="ADAL" clId="{3B4B49E7-BD44-4231-89A6-5A28DB28B4E7}" dt="2021-12-13T18:22:38.520" v="442" actId="1076"/>
          <ac:picMkLst>
            <pc:docMk/>
            <pc:sldMk cId="3185237816" sldId="452"/>
            <ac:picMk id="3" creationId="{98BC4B56-4062-4B4B-B307-370B3F7F059C}"/>
          </ac:picMkLst>
        </pc:picChg>
      </pc:sldChg>
      <pc:sldChg chg="add">
        <pc:chgData name="Vinicius Marra Santos" userId="7c39a6fa-b850-4f9c-b88f-d35f645afd00" providerId="ADAL" clId="{3B4B49E7-BD44-4231-89A6-5A28DB28B4E7}" dt="2021-12-13T17:55:05.380" v="32"/>
        <pc:sldMkLst>
          <pc:docMk/>
          <pc:sldMk cId="2403718147" sldId="453"/>
        </pc:sldMkLst>
      </pc:sldChg>
      <pc:sldChg chg="add">
        <pc:chgData name="Vinicius Marra Santos" userId="7c39a6fa-b850-4f9c-b88f-d35f645afd00" providerId="ADAL" clId="{3B4B49E7-BD44-4231-89A6-5A28DB28B4E7}" dt="2021-12-13T17:55:05.380" v="32"/>
        <pc:sldMkLst>
          <pc:docMk/>
          <pc:sldMk cId="2071414710" sldId="454"/>
        </pc:sldMkLst>
      </pc:sldChg>
      <pc:sldChg chg="add del">
        <pc:chgData name="Vinicius Marra Santos" userId="7c39a6fa-b850-4f9c-b88f-d35f645afd00" providerId="ADAL" clId="{3B4B49E7-BD44-4231-89A6-5A28DB28B4E7}" dt="2021-12-13T18:09:16.879" v="259" actId="47"/>
        <pc:sldMkLst>
          <pc:docMk/>
          <pc:sldMk cId="2362480202" sldId="455"/>
        </pc:sldMkLst>
      </pc:sldChg>
      <pc:sldChg chg="add">
        <pc:chgData name="Vinicius Marra Santos" userId="7c39a6fa-b850-4f9c-b88f-d35f645afd00" providerId="ADAL" clId="{3B4B49E7-BD44-4231-89A6-5A28DB28B4E7}" dt="2021-12-13T17:55:05.380" v="32"/>
        <pc:sldMkLst>
          <pc:docMk/>
          <pc:sldMk cId="896238792" sldId="456"/>
        </pc:sldMkLst>
      </pc:sldChg>
      <pc:sldChg chg="add modAnim">
        <pc:chgData name="Vinicius Marra Santos" userId="7c39a6fa-b850-4f9c-b88f-d35f645afd00" providerId="ADAL" clId="{3B4B49E7-BD44-4231-89A6-5A28DB28B4E7}" dt="2021-12-13T17:56:02.560" v="42"/>
        <pc:sldMkLst>
          <pc:docMk/>
          <pc:sldMk cId="1978313536" sldId="457"/>
        </pc:sldMkLst>
      </pc:sldChg>
      <pc:sldChg chg="add">
        <pc:chgData name="Vinicius Marra Santos" userId="7c39a6fa-b850-4f9c-b88f-d35f645afd00" providerId="ADAL" clId="{3B4B49E7-BD44-4231-89A6-5A28DB28B4E7}" dt="2021-12-13T18:15:14.570" v="392"/>
        <pc:sldMkLst>
          <pc:docMk/>
          <pc:sldMk cId="1106877222" sldId="458"/>
        </pc:sldMkLst>
      </pc:sldChg>
      <pc:sldChg chg="add del mod modAnim modShow">
        <pc:chgData name="Vinicius Marra Santos" userId="7c39a6fa-b850-4f9c-b88f-d35f645afd00" providerId="ADAL" clId="{3B4B49E7-BD44-4231-89A6-5A28DB28B4E7}" dt="2021-12-13T18:08:48.273" v="255" actId="47"/>
        <pc:sldMkLst>
          <pc:docMk/>
          <pc:sldMk cId="3544372995" sldId="458"/>
        </pc:sldMkLst>
      </pc:sldChg>
      <pc:sldChg chg="add">
        <pc:chgData name="Vinicius Marra Santos" userId="7c39a6fa-b850-4f9c-b88f-d35f645afd00" providerId="ADAL" clId="{3B4B49E7-BD44-4231-89A6-5A28DB28B4E7}" dt="2021-12-13T18:15:14.570" v="392"/>
        <pc:sldMkLst>
          <pc:docMk/>
          <pc:sldMk cId="3421299045" sldId="459"/>
        </pc:sldMkLst>
      </pc:sldChg>
      <pc:sldChg chg="delSp add del mod">
        <pc:chgData name="Vinicius Marra Santos" userId="7c39a6fa-b850-4f9c-b88f-d35f645afd00" providerId="ADAL" clId="{3B4B49E7-BD44-4231-89A6-5A28DB28B4E7}" dt="2021-12-13T18:08:31.760" v="253" actId="47"/>
        <pc:sldMkLst>
          <pc:docMk/>
          <pc:sldMk cId="3619725839" sldId="459"/>
        </pc:sldMkLst>
        <pc:picChg chg="del">
          <ac:chgData name="Vinicius Marra Santos" userId="7c39a6fa-b850-4f9c-b88f-d35f645afd00" providerId="ADAL" clId="{3B4B49E7-BD44-4231-89A6-5A28DB28B4E7}" dt="2021-12-13T18:06:39.790" v="237" actId="21"/>
          <ac:picMkLst>
            <pc:docMk/>
            <pc:sldMk cId="3619725839" sldId="459"/>
            <ac:picMk id="6" creationId="{B2D87187-8178-47B5-AFE5-7F5F7F3624B2}"/>
          </ac:picMkLst>
        </pc:picChg>
      </pc:sldChg>
      <pc:sldChg chg="addSp delSp modSp add mod ord setBg addAnim modAnim setClrOvrMap">
        <pc:chgData name="Vinicius Marra Santos" userId="7c39a6fa-b850-4f9c-b88f-d35f645afd00" providerId="ADAL" clId="{3B4B49E7-BD44-4231-89A6-5A28DB28B4E7}" dt="2021-12-13T18:19:16.321" v="402"/>
        <pc:sldMkLst>
          <pc:docMk/>
          <pc:sldMk cId="1324414780" sldId="460"/>
        </pc:sldMkLst>
        <pc:spChg chg="mod">
          <ac:chgData name="Vinicius Marra Santos" userId="7c39a6fa-b850-4f9c-b88f-d35f645afd00" providerId="ADAL" clId="{3B4B49E7-BD44-4231-89A6-5A28DB28B4E7}" dt="2021-12-13T18:10:55.249" v="284" actId="1076"/>
          <ac:spMkLst>
            <pc:docMk/>
            <pc:sldMk cId="1324414780" sldId="460"/>
            <ac:spMk id="2" creationId="{9D59EDF1-07F6-4A8B-921F-6B6D001883E0}"/>
          </ac:spMkLst>
        </pc:spChg>
        <pc:spChg chg="add del mod">
          <ac:chgData name="Vinicius Marra Santos" userId="7c39a6fa-b850-4f9c-b88f-d35f645afd00" providerId="ADAL" clId="{3B4B49E7-BD44-4231-89A6-5A28DB28B4E7}" dt="2021-12-13T18:09:43.870" v="269" actId="478"/>
          <ac:spMkLst>
            <pc:docMk/>
            <pc:sldMk cId="1324414780" sldId="460"/>
            <ac:spMk id="7" creationId="{FF2E6949-8B84-4072-BE89-2F4D78181A92}"/>
          </ac:spMkLst>
        </pc:spChg>
        <pc:spChg chg="add">
          <ac:chgData name="Vinicius Marra Santos" userId="7c39a6fa-b850-4f9c-b88f-d35f645afd00" providerId="ADAL" clId="{3B4B49E7-BD44-4231-89A6-5A28DB28B4E7}" dt="2021-12-13T18:10:24.050" v="274" actId="26606"/>
          <ac:spMkLst>
            <pc:docMk/>
            <pc:sldMk cId="1324414780" sldId="460"/>
            <ac:spMk id="13" creationId="{E49CC64F-7275-4E33-961B-0C5CDC439875}"/>
          </ac:spMkLst>
        </pc:spChg>
        <pc:picChg chg="del">
          <ac:chgData name="Vinicius Marra Santos" userId="7c39a6fa-b850-4f9c-b88f-d35f645afd00" providerId="ADAL" clId="{3B4B49E7-BD44-4231-89A6-5A28DB28B4E7}" dt="2021-12-13T18:06:41.731" v="238" actId="478"/>
          <ac:picMkLst>
            <pc:docMk/>
            <pc:sldMk cId="1324414780" sldId="460"/>
            <ac:picMk id="4" creationId="{45E42D13-E609-4DB4-A303-B4368F7219B8}"/>
          </ac:picMkLst>
        </pc:picChg>
        <pc:picChg chg="add del mod">
          <ac:chgData name="Vinicius Marra Santos" userId="7c39a6fa-b850-4f9c-b88f-d35f645afd00" providerId="ADAL" clId="{3B4B49E7-BD44-4231-89A6-5A28DB28B4E7}" dt="2021-12-13T18:09:29.980" v="265" actId="478"/>
          <ac:picMkLst>
            <pc:docMk/>
            <pc:sldMk cId="1324414780" sldId="460"/>
            <ac:picMk id="5" creationId="{62D1250E-E930-42AF-B0A7-CDB7527E4259}"/>
          </ac:picMkLst>
        </pc:picChg>
        <pc:picChg chg="add del mod">
          <ac:chgData name="Vinicius Marra Santos" userId="7c39a6fa-b850-4f9c-b88f-d35f645afd00" providerId="ADAL" clId="{3B4B49E7-BD44-4231-89A6-5A28DB28B4E7}" dt="2021-12-13T18:09:43.870" v="269" actId="478"/>
          <ac:picMkLst>
            <pc:docMk/>
            <pc:sldMk cId="1324414780" sldId="460"/>
            <ac:picMk id="6" creationId="{346EFF9E-541F-413C-8F90-8405E52E18CF}"/>
          </ac:picMkLst>
        </pc:picChg>
        <pc:picChg chg="add mod">
          <ac:chgData name="Vinicius Marra Santos" userId="7c39a6fa-b850-4f9c-b88f-d35f645afd00" providerId="ADAL" clId="{3B4B49E7-BD44-4231-89A6-5A28DB28B4E7}" dt="2021-12-13T18:10:24.050" v="274" actId="26606"/>
          <ac:picMkLst>
            <pc:docMk/>
            <pc:sldMk cId="1324414780" sldId="460"/>
            <ac:picMk id="8" creationId="{CD09BAAF-DB90-4928-AF33-73F2B45F25D2}"/>
          </ac:picMkLst>
        </pc:picChg>
      </pc:sldChg>
      <pc:sldChg chg="modSp add mod">
        <pc:chgData name="Vinicius Marra Santos" userId="7c39a6fa-b850-4f9c-b88f-d35f645afd00" providerId="ADAL" clId="{3B4B49E7-BD44-4231-89A6-5A28DB28B4E7}" dt="2021-12-13T18:11:06.713" v="285" actId="207"/>
        <pc:sldMkLst>
          <pc:docMk/>
          <pc:sldMk cId="1454203479" sldId="461"/>
        </pc:sldMkLst>
        <pc:spChg chg="mod">
          <ac:chgData name="Vinicius Marra Santos" userId="7c39a6fa-b850-4f9c-b88f-d35f645afd00" providerId="ADAL" clId="{3B4B49E7-BD44-4231-89A6-5A28DB28B4E7}" dt="2021-12-13T18:11:06.713" v="285" actId="207"/>
          <ac:spMkLst>
            <pc:docMk/>
            <pc:sldMk cId="1454203479" sldId="461"/>
            <ac:spMk id="2" creationId="{9D59EDF1-07F6-4A8B-921F-6B6D001883E0}"/>
          </ac:spMkLst>
        </pc:spChg>
      </pc:sldChg>
      <pc:sldChg chg="delSp add mod">
        <pc:chgData name="Vinicius Marra Santos" userId="7c39a6fa-b850-4f9c-b88f-d35f645afd00" providerId="ADAL" clId="{3B4B49E7-BD44-4231-89A6-5A28DB28B4E7}" dt="2021-12-13T18:25:04.794" v="509" actId="478"/>
        <pc:sldMkLst>
          <pc:docMk/>
          <pc:sldMk cId="1532623975" sldId="462"/>
        </pc:sldMkLst>
        <pc:spChg chg="del">
          <ac:chgData name="Vinicius Marra Santos" userId="7c39a6fa-b850-4f9c-b88f-d35f645afd00" providerId="ADAL" clId="{3B4B49E7-BD44-4231-89A6-5A28DB28B4E7}" dt="2021-12-13T18:25:04.794" v="509" actId="478"/>
          <ac:spMkLst>
            <pc:docMk/>
            <pc:sldMk cId="1532623975" sldId="462"/>
            <ac:spMk id="5" creationId="{693449A1-44A6-4852-BCD4-BF16BE953C60}"/>
          </ac:spMkLst>
        </pc:spChg>
      </pc:sldChg>
      <pc:sldChg chg="new del">
        <pc:chgData name="Vinicius Marra Santos" userId="7c39a6fa-b850-4f9c-b88f-d35f645afd00" providerId="ADAL" clId="{3B4B49E7-BD44-4231-89A6-5A28DB28B4E7}" dt="2021-12-13T18:12:42.110" v="344" actId="680"/>
        <pc:sldMkLst>
          <pc:docMk/>
          <pc:sldMk cId="3852839849" sldId="462"/>
        </pc:sldMkLst>
      </pc:sldChg>
      <pc:sldChg chg="add">
        <pc:chgData name="Vinicius Marra Santos" userId="7c39a6fa-b850-4f9c-b88f-d35f645afd00" providerId="ADAL" clId="{3B4B49E7-BD44-4231-89A6-5A28DB28B4E7}" dt="2021-12-13T18:15:14.570" v="392"/>
        <pc:sldMkLst>
          <pc:docMk/>
          <pc:sldMk cId="818239250" sldId="463"/>
        </pc:sldMkLst>
      </pc:sldChg>
      <pc:sldChg chg="add">
        <pc:chgData name="Vinicius Marra Santos" userId="7c39a6fa-b850-4f9c-b88f-d35f645afd00" providerId="ADAL" clId="{3B4B49E7-BD44-4231-89A6-5A28DB28B4E7}" dt="2021-12-13T18:15:14.570" v="392"/>
        <pc:sldMkLst>
          <pc:docMk/>
          <pc:sldMk cId="2987428201" sldId="464"/>
        </pc:sldMkLst>
      </pc:sldChg>
      <pc:sldChg chg="add">
        <pc:chgData name="Vinicius Marra Santos" userId="7c39a6fa-b850-4f9c-b88f-d35f645afd00" providerId="ADAL" clId="{3B4B49E7-BD44-4231-89A6-5A28DB28B4E7}" dt="2021-12-13T18:15:14.570" v="392"/>
        <pc:sldMkLst>
          <pc:docMk/>
          <pc:sldMk cId="2134828400" sldId="465"/>
        </pc:sldMkLst>
      </pc:sldChg>
      <pc:sldChg chg="add">
        <pc:chgData name="Vinicius Marra Santos" userId="7c39a6fa-b850-4f9c-b88f-d35f645afd00" providerId="ADAL" clId="{3B4B49E7-BD44-4231-89A6-5A28DB28B4E7}" dt="2021-12-13T18:15:14.570" v="392"/>
        <pc:sldMkLst>
          <pc:docMk/>
          <pc:sldMk cId="3999667038" sldId="466"/>
        </pc:sldMkLst>
      </pc:sldChg>
      <pc:sldChg chg="add">
        <pc:chgData name="Vinicius Marra Santos" userId="7c39a6fa-b850-4f9c-b88f-d35f645afd00" providerId="ADAL" clId="{3B4B49E7-BD44-4231-89A6-5A28DB28B4E7}" dt="2021-12-13T18:15:14.570" v="392"/>
        <pc:sldMkLst>
          <pc:docMk/>
          <pc:sldMk cId="1339404058" sldId="467"/>
        </pc:sldMkLst>
      </pc:sldChg>
      <pc:sldChg chg="add">
        <pc:chgData name="Vinicius Marra Santos" userId="7c39a6fa-b850-4f9c-b88f-d35f645afd00" providerId="ADAL" clId="{3B4B49E7-BD44-4231-89A6-5A28DB28B4E7}" dt="2021-12-13T18:15:14.570" v="392"/>
        <pc:sldMkLst>
          <pc:docMk/>
          <pc:sldMk cId="3858764189" sldId="468"/>
        </pc:sldMkLst>
      </pc:sldChg>
      <pc:sldChg chg="modSp add mod ord">
        <pc:chgData name="Vinicius Marra Santos" userId="7c39a6fa-b850-4f9c-b88f-d35f645afd00" providerId="ADAL" clId="{3B4B49E7-BD44-4231-89A6-5A28DB28B4E7}" dt="2021-12-13T18:24:06.775" v="471" actId="14100"/>
        <pc:sldMkLst>
          <pc:docMk/>
          <pc:sldMk cId="2273326069" sldId="469"/>
        </pc:sldMkLst>
        <pc:spChg chg="mod">
          <ac:chgData name="Vinicius Marra Santos" userId="7c39a6fa-b850-4f9c-b88f-d35f645afd00" providerId="ADAL" clId="{3B4B49E7-BD44-4231-89A6-5A28DB28B4E7}" dt="2021-12-13T18:24:06.775" v="471" actId="14100"/>
          <ac:spMkLst>
            <pc:docMk/>
            <pc:sldMk cId="2273326069" sldId="469"/>
            <ac:spMk id="2" creationId="{9D59EDF1-07F6-4A8B-921F-6B6D001883E0}"/>
          </ac:spMkLst>
        </pc:spChg>
      </pc:sldChg>
      <pc:sldChg chg="delSp modSp add mod ord">
        <pc:chgData name="Vinicius Marra Santos" userId="7c39a6fa-b850-4f9c-b88f-d35f645afd00" providerId="ADAL" clId="{3B4B49E7-BD44-4231-89A6-5A28DB28B4E7}" dt="2021-12-13T18:25:08.627" v="510" actId="478"/>
        <pc:sldMkLst>
          <pc:docMk/>
          <pc:sldMk cId="2104205381" sldId="470"/>
        </pc:sldMkLst>
        <pc:spChg chg="mod">
          <ac:chgData name="Vinicius Marra Santos" userId="7c39a6fa-b850-4f9c-b88f-d35f645afd00" providerId="ADAL" clId="{3B4B49E7-BD44-4231-89A6-5A28DB28B4E7}" dt="2021-12-13T18:24:49.921" v="508" actId="1076"/>
          <ac:spMkLst>
            <pc:docMk/>
            <pc:sldMk cId="2104205381" sldId="470"/>
            <ac:spMk id="2" creationId="{EA133B6F-E025-476E-B36C-FD1A5CA27DE0}"/>
          </ac:spMkLst>
        </pc:spChg>
        <pc:spChg chg="del">
          <ac:chgData name="Vinicius Marra Santos" userId="7c39a6fa-b850-4f9c-b88f-d35f645afd00" providerId="ADAL" clId="{3B4B49E7-BD44-4231-89A6-5A28DB28B4E7}" dt="2021-12-13T18:25:08.627" v="510" actId="478"/>
          <ac:spMkLst>
            <pc:docMk/>
            <pc:sldMk cId="2104205381" sldId="470"/>
            <ac:spMk id="5" creationId="{693449A1-44A6-4852-BCD4-BF16BE953C60}"/>
          </ac:spMkLst>
        </pc:spChg>
        <pc:picChg chg="mod">
          <ac:chgData name="Vinicius Marra Santos" userId="7c39a6fa-b850-4f9c-b88f-d35f645afd00" providerId="ADAL" clId="{3B4B49E7-BD44-4231-89A6-5A28DB28B4E7}" dt="2021-12-13T18:24:47.288" v="507" actId="1076"/>
          <ac:picMkLst>
            <pc:docMk/>
            <pc:sldMk cId="2104205381" sldId="470"/>
            <ac:picMk id="4" creationId="{3F2B8B0A-2ADD-4E0A-A72E-046ED470674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1630D9-D4A2-47D9-9C91-A51BFC2A1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D791F-5EA2-4CB9-93AA-66BF8D657B5A}" type="datetimeFigureOut">
              <a:rPr lang="es-ES" smtClean="0"/>
              <a:t>13/12/2021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92B4C7-5B14-4AA8-BD46-4E6B605776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B90842-BCF5-4CCD-AC70-2D889C004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66F0C-E843-4F99-A3E4-8F3A7CD51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844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06496-D67A-480B-9C3E-7E7FEFCFCD1E}" type="datetimeFigureOut">
              <a:rPr lang="pt-BR" smtClean="0"/>
              <a:t>13/12/2021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56C76-0925-479F-A074-0BD5519F85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41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Inovação</a:t>
            </a:r>
            <a:r>
              <a:rPr lang="pt-BR" baseline="0" dirty="0"/>
              <a:t> no mercado de qualidade toda no inicio do desenvolvimento.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213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Muitas empresas fracassam na implantação da automação de testes em virtude da inversão de prioridades causada pela busca da qualidade a qualquer preço. Neste cenário, as empresas adquirem uma ferramenta de automação de testes prematuramente sem, ao menos, possuírem um grau mínimo de maturidade no processo de testes. O processo de testes é informal, as responsabilidades não são bem definidas e os profissionais não possuem o perfil adequado ou não são qualificados.</a:t>
            </a:r>
            <a:endParaRPr lang="en-US" sz="1200" dirty="0"/>
          </a:p>
          <a:p>
            <a:endParaRPr lang="pt-BR" u="sng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56C76-0925-479F-A074-0BD5519F852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8808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A implantação da automação de testes depende de testes manuais maduros e consistentes. Os projetos de automação de testes bem sucedidos são aqueles que se baseiam em processos de testes formais e estruturados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E8C1F-C64B-4AAB-8C98-1CB3522D7B9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31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E8C1F-C64B-4AAB-8C98-1CB3522D7B9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892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333333"/>
                </a:solidFill>
                <a:effectLst/>
                <a:latin typeface="opensans"/>
              </a:rPr>
              <a:t>A sigla API deriva da expressão inglesa </a:t>
            </a:r>
            <a:r>
              <a:rPr lang="pt-BR" b="0" i="1" dirty="0" err="1">
                <a:solidFill>
                  <a:srgbClr val="333333"/>
                </a:solidFill>
                <a:effectLst/>
                <a:latin typeface="opensans"/>
              </a:rPr>
              <a:t>Application</a:t>
            </a:r>
            <a:r>
              <a:rPr lang="pt-BR" b="0" i="1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pt-BR" b="0" i="1" dirty="0" err="1">
                <a:solidFill>
                  <a:srgbClr val="333333"/>
                </a:solidFill>
                <a:effectLst/>
                <a:latin typeface="opensans"/>
              </a:rPr>
              <a:t>Programming</a:t>
            </a:r>
            <a:r>
              <a:rPr lang="pt-BR" b="0" i="1" dirty="0">
                <a:solidFill>
                  <a:srgbClr val="333333"/>
                </a:solidFill>
                <a:effectLst/>
                <a:latin typeface="opensans"/>
              </a:rPr>
              <a:t> Interface</a:t>
            </a:r>
            <a:r>
              <a:rPr lang="pt-BR" b="0" i="0" dirty="0">
                <a:solidFill>
                  <a:srgbClr val="333333"/>
                </a:solidFill>
                <a:effectLst/>
                <a:latin typeface="opensans"/>
              </a:rPr>
              <a:t> que, traduzida para o português, que significa uma interface de programação de aplicação. Ou seja, API é um conjunto de normas que possibilita a comunicação entre plataformas através de uma série de padrões e protocolos.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56C76-0925-479F-A074-0BD5519F852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855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544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415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15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830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590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8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/>
              <a:t>- Contexto atual: modelo de trabalho AGILE;</a:t>
            </a:r>
          </a:p>
          <a:p>
            <a:r>
              <a:rPr lang="pt-BR" baseline="0" dirty="0"/>
              <a:t>- Defeitos aparecem a partir de teste funcional;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90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064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464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078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066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05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005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405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88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868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effectLst/>
              </a:rPr>
              <a:t>1 =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Primeiro informamos nossa URL com alguns parâmetros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= Depois informamos a etapa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given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na nossa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RequestSpecification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3 =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criamos uma instancia de response, e informamos o método que vamos utilizar e executamos o método em nossa 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= Após a execução criamos uma variável do tipo INT para receber o status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code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da nossa requisição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 = E por fim validamos se esta correto o status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code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50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Metade do tempo do projeto</a:t>
            </a:r>
            <a:r>
              <a:rPr lang="pt-BR" baseline="0" dirty="0"/>
              <a:t> foi gasto para ajustar os bugs. 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Projeto de empréstimo de 2 anos atrás 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Importante frisar no risco da imagem do banco com erros em </a:t>
            </a:r>
            <a:r>
              <a:rPr lang="pt-BR" baseline="0" dirty="0" err="1"/>
              <a:t>prod</a:t>
            </a:r>
            <a:endParaRPr lang="pt-BR" baseline="0" dirty="0"/>
          </a:p>
          <a:p>
            <a:pPr marL="171450" indent="-171450">
              <a:buFontTx/>
              <a:buChar char="-"/>
            </a:pPr>
            <a:r>
              <a:rPr lang="pt-BR" baseline="0" dirty="0"/>
              <a:t>Risco financeiro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Risco operacional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74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effectLst/>
              </a:rPr>
              <a:t>Isso é uma recomendação da próprio time que desenvolveu o </a:t>
            </a:r>
            <a:r>
              <a:rPr lang="pt-BR" dirty="0" err="1">
                <a:effectLst/>
              </a:rPr>
              <a:t>RestAssured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290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179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069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>
                <a:effectLst/>
              </a:rPr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399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56C76-0925-479F-A074-0BD5519F852A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896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A implantação da automação de testes depende de testes manuais maduros e consistentes. Os projetos de automação de testes bem sucedidos são aqueles que se baseiam em processos de testes formais e estruturados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E8C1F-C64B-4AAB-8C98-1CB3522D7B92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333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A implantação da automação de testes depende de testes manuais maduros e consistentes. Os projetos de automação de testes bem sucedidos são aqueles que se baseiam em processos de testes formais e estruturados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E8C1F-C64B-4AAB-8C98-1CB3522D7B92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56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Adicionar o GIT com os YAML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E8C1F-C64B-4AAB-8C98-1CB3522D7B92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05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Nossa</a:t>
            </a:r>
            <a:r>
              <a:rPr lang="pt-BR" baseline="0" dirty="0"/>
              <a:t> sugestão de implantação é esta. </a:t>
            </a:r>
          </a:p>
          <a:p>
            <a:pPr marL="228600" indent="-228600">
              <a:buAutoNum type="arabicParenR"/>
            </a:pPr>
            <a:r>
              <a:rPr lang="pt-BR" baseline="0" dirty="0"/>
              <a:t>Desenhar os cenários – fazer o plano de testes – saber em qual camada fica cada testes – conversar sobre os bugs na retro é muito importante – e discutir como atuar para melhorar isso 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Falta explicar o que é o BDD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r>
              <a:rPr lang="pt-BR" dirty="0"/>
              <a:t>QA em</a:t>
            </a:r>
            <a:r>
              <a:rPr lang="pt-BR" baseline="0" dirty="0"/>
              <a:t> conjunto com o PO entende através do BDD a história e os mesmos elencam os casos de testes necessários</a:t>
            </a:r>
          </a:p>
          <a:p>
            <a:r>
              <a:rPr lang="pt-BR" baseline="0" dirty="0"/>
              <a:t>Esse trabalho pode ser complementado ou corrigido a qualquer momento</a:t>
            </a:r>
          </a:p>
          <a:p>
            <a:r>
              <a:rPr lang="pt-BR" baseline="0" dirty="0"/>
              <a:t>No </a:t>
            </a:r>
            <a:r>
              <a:rPr lang="pt-BR" baseline="0" dirty="0" err="1"/>
              <a:t>refining</a:t>
            </a:r>
            <a:r>
              <a:rPr lang="pt-BR" baseline="0" dirty="0"/>
              <a:t> todo o time distribui os casos de testes nas fases da pirâmide priorizando sempre as camadas inferiores</a:t>
            </a:r>
          </a:p>
          <a:p>
            <a:endParaRPr lang="pt-BR" baseline="0" dirty="0"/>
          </a:p>
          <a:p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Driven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ou ainda uma tradução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Desenvolvimento Guiado por Comportamento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é uma técnica de desenvolvimento Ágil que encoraja colaboração entre desenvolvedores, setores de qualidade e pessoas não-técnicas ou de negócios num projeto de software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68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que é um projeto hoje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r>
              <a:rPr lang="pt-BR" dirty="0"/>
              <a:t>É a junção de várias pirâmides.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262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Esta</a:t>
            </a:r>
            <a:r>
              <a:rPr lang="pt-BR" baseline="0" dirty="0"/>
              <a:t> é a pirâmide oficial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teste unitário não temos a necessidade de massa.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E2E – é um teste roteirizado, diferente do testes exploratório que fica a critério do PO.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Normalmente, são aqueles automatizados pelo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silk</a:t>
            </a:r>
            <a:endParaRPr lang="pt-B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11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Criamos um mapa para ajudar</a:t>
            </a:r>
            <a:r>
              <a:rPr lang="pt-BR" baseline="0" dirty="0"/>
              <a:t> a decidir em qual camada deveríamos ter os testes </a:t>
            </a:r>
          </a:p>
          <a:p>
            <a:r>
              <a:rPr lang="pt-BR" baseline="0" dirty="0"/>
              <a:t>A ideia é que ele seja utilizado no começo, mais pra orientar os times. </a:t>
            </a:r>
          </a:p>
          <a:p>
            <a:r>
              <a:rPr lang="pt-BR" baseline="0" dirty="0"/>
              <a:t>Esperamos que ao longo do tempo os times não utilizem mais ...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786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 dois tipos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r>
              <a:rPr lang="pt-BR" dirty="0"/>
              <a:t>Sempre faça o mais barato antes. Tenho</a:t>
            </a:r>
            <a:r>
              <a:rPr lang="pt-BR" baseline="0" dirty="0"/>
              <a:t> testes de unidade no front </a:t>
            </a:r>
            <a:r>
              <a:rPr lang="pt-BR" baseline="0" dirty="0" err="1"/>
              <a:t>end</a:t>
            </a:r>
            <a:r>
              <a:rPr lang="pt-BR" baseline="0" dirty="0"/>
              <a:t> também.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99DEF-B404-4676-B152-E8D56C9A161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259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56C76-0925-479F-A074-0BD5519F852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98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ADF186A-BC57-4CC1-9FD9-D0D557CBE093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20" name="Imagem 19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894F7BDF-D481-4E8F-B875-2946A7AE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0100145-E93B-4BE1-9878-E650FF0B73D2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87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920296"/>
            <a:ext cx="566057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471161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A82EFD79-91F1-4319-8D39-7EBB6BEC7C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309308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107470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6A502C22-7ACD-495C-B0B5-F27DDAAB3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27404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pic>
        <p:nvPicPr>
          <p:cNvPr id="11" name="Imagen 10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F441500E-BA93-4FD4-B781-441E47244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30C5760-389E-49BD-B744-95CEDE935980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6" name="Imagem 15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BF3B62F3-3B9B-4B69-A6E0-066DD2502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2F0793E-EDCE-4611-948C-02B31CB6520F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7A0FDD83-0D02-4DFA-9DAF-A9514B0D70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9732" y="880281"/>
            <a:ext cx="5497916" cy="55755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56924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437120" y="1392737"/>
            <a:ext cx="4177936" cy="173400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34200" cy="6857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Add Image</a:t>
            </a:r>
          </a:p>
        </p:txBody>
      </p:sp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8631366F-A402-4238-9843-950F4FAAE7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7120" y="3346269"/>
            <a:ext cx="4177936" cy="2582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51A8E21-1D39-4B2F-B66C-FCB594232EA7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3" name="Imagem 12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B628C6F3-F42A-445F-9C90-219C8E38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28D4AB1-6758-46DB-9A2A-279E9641D04D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974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78971" y="615497"/>
            <a:ext cx="3243942" cy="1528989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4E222587-9B83-4F95-9A3D-1D72EE4BB5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23514" y="1021080"/>
            <a:ext cx="3657600" cy="225552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58C3FBB-04D9-4351-BD10-6D38D7311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3514" y="3429001"/>
            <a:ext cx="3657600" cy="216408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4EBB11D4-0769-479E-B91A-665E182AC8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8971" y="2556329"/>
            <a:ext cx="3243942" cy="385830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0E9440E-0EC5-482D-BB71-A6BC00607A1D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4" name="Imagem 1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15E0F119-D1A6-4B8F-AC68-1B77617B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E605CF9-4060-4925-8E36-B7EDCB3146CC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80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032755"/>
            <a:ext cx="3759199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98A6F5AB-2C7F-478E-8E8C-1E4EF73FD3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3552298"/>
            <a:ext cx="4343401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4A858692-26D2-47E1-906B-98F7811A03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071841"/>
            <a:ext cx="5910942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pic>
        <p:nvPicPr>
          <p:cNvPr id="9" name="Imagen 8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EC82A3D8-EF87-45BA-8A7A-66B060F01D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7D9320-EBD9-4752-94AE-5971F8261F62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7" name="Imagem 16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D4846958-EDC1-4817-A557-D9AFA6D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6EA870C-79AD-432C-9564-6213F00521CA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98226E2C-AED4-4D72-9AFC-79F44A271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594360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0116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618513" y="920296"/>
            <a:ext cx="53122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b="1" kern="120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1429" y="2471161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A82EFD79-91F1-4319-8D39-7EBB6BEC7C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1429" y="3309308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1429" y="4107470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6A502C22-7ACD-495C-B0B5-F27DDAAB3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1429" y="4927404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7D1A3C9-4D56-43B8-8F95-2D46630EF7F5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5" name="Imagem 14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B8028BE9-BBFB-4555-8C64-3FFB9730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56280EF-6633-4708-9EE5-DCD3F0507131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216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76E8AD8-6F26-4459-898B-7100F7CBA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  <p:sp>
        <p:nvSpPr>
          <p:cNvPr id="22" name="Marcador de texto 15">
            <a:extLst>
              <a:ext uri="{FF2B5EF4-FFF2-40B4-BE49-F238E27FC236}">
                <a16:creationId xmlns:a16="http://schemas.microsoft.com/office/drawing/2014/main" id="{3199CCF9-D349-4D15-B18B-00162C10A9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0245" y="4482172"/>
            <a:ext cx="3251184" cy="1028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28522818-9829-4A2D-8CC2-DD8655FE14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2796" y="1563849"/>
            <a:ext cx="3251184" cy="6204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02A627A1-08CB-41A3-833E-1DD5C775CD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796" y="3432914"/>
            <a:ext cx="2917543" cy="30317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9521142-0E00-4A34-AB4F-73176F94B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96863"/>
            <a:ext cx="5568950" cy="287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F73B530-774E-4EFF-9C43-0C5F9C2647CA}"/>
              </a:ext>
            </a:extLst>
          </p:cNvPr>
          <p:cNvSpPr/>
          <p:nvPr userDrawn="1"/>
        </p:nvSpPr>
        <p:spPr>
          <a:xfrm>
            <a:off x="3619034" y="1252659"/>
            <a:ext cx="4639056" cy="4639056"/>
          </a:xfrm>
          <a:prstGeom prst="ellipse">
            <a:avLst/>
          </a:prstGeom>
          <a:solidFill>
            <a:srgbClr val="0F1C50">
              <a:alpha val="18824"/>
            </a:srgbClr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6785C1"/>
              </a:solidFill>
              <a:latin typeface="+mj-lt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B512D7-2C0F-4425-806D-87A7B20BCAC8}"/>
              </a:ext>
            </a:extLst>
          </p:cNvPr>
          <p:cNvSpPr/>
          <p:nvPr userDrawn="1"/>
        </p:nvSpPr>
        <p:spPr>
          <a:xfrm>
            <a:off x="4274354" y="1907979"/>
            <a:ext cx="3328416" cy="3328416"/>
          </a:xfrm>
          <a:prstGeom prst="ellipse">
            <a:avLst/>
          </a:prstGeom>
          <a:solidFill>
            <a:srgbClr val="E6B600">
              <a:alpha val="56863"/>
            </a:srgbClr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6132464-EC3C-4040-B907-3A0E11314AD2}"/>
              </a:ext>
            </a:extLst>
          </p:cNvPr>
          <p:cNvSpPr/>
          <p:nvPr userDrawn="1"/>
        </p:nvSpPr>
        <p:spPr>
          <a:xfrm>
            <a:off x="5011970" y="2645595"/>
            <a:ext cx="1853184" cy="1853184"/>
          </a:xfrm>
          <a:prstGeom prst="ellipse">
            <a:avLst/>
          </a:prstGeom>
          <a:solidFill>
            <a:srgbClr val="0F1C50"/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3F3AAF6-5DD6-4699-9510-8D10F6E0B828}"/>
              </a:ext>
            </a:extLst>
          </p:cNvPr>
          <p:cNvCxnSpPr>
            <a:cxnSpLocks/>
          </p:cNvCxnSpPr>
          <p:nvPr userDrawn="1"/>
        </p:nvCxnSpPr>
        <p:spPr>
          <a:xfrm>
            <a:off x="300038" y="2436588"/>
            <a:ext cx="5663440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686270E-508D-46D0-9307-06B1556AA9B9}"/>
              </a:ext>
            </a:extLst>
          </p:cNvPr>
          <p:cNvCxnSpPr>
            <a:cxnSpLocks/>
          </p:cNvCxnSpPr>
          <p:nvPr userDrawn="1"/>
        </p:nvCxnSpPr>
        <p:spPr>
          <a:xfrm>
            <a:off x="6460435" y="5660178"/>
            <a:ext cx="5431528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E9C83A8-A844-4752-B412-074D45026249}"/>
              </a:ext>
            </a:extLst>
          </p:cNvPr>
          <p:cNvCxnSpPr>
            <a:cxnSpLocks/>
          </p:cNvCxnSpPr>
          <p:nvPr userDrawn="1"/>
        </p:nvCxnSpPr>
        <p:spPr>
          <a:xfrm>
            <a:off x="5963478" y="3601831"/>
            <a:ext cx="5928485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C08C3BF8-FC5E-4AE8-A730-AFA48BD3AD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0245" y="4006146"/>
            <a:ext cx="3243942" cy="311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800" b="1" kern="1200" dirty="0">
                <a:solidFill>
                  <a:srgbClr val="505050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E2CECCB-7680-472D-AC79-7CA7DC94CB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8" y="909196"/>
            <a:ext cx="3243942" cy="5131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16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  <a:br>
              <a:rPr lang="en-US" noProof="0"/>
            </a:br>
            <a:endParaRPr lang="en-US" noProof="0"/>
          </a:p>
        </p:txBody>
      </p:sp>
      <p:sp>
        <p:nvSpPr>
          <p:cNvPr id="33" name="Marcador de texto 2">
            <a:extLst>
              <a:ext uri="{FF2B5EF4-FFF2-40B4-BE49-F238E27FC236}">
                <a16:creationId xmlns:a16="http://schemas.microsoft.com/office/drawing/2014/main" id="{382D4FFD-A997-4029-A30E-69950362B2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30245" y="1077715"/>
            <a:ext cx="3243942" cy="311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800" b="1" kern="1200" dirty="0">
                <a:solidFill>
                  <a:srgbClr val="505050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35340808-BB2A-4905-A193-B527DBCEF8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0245" y="1563848"/>
            <a:ext cx="3251184" cy="1747153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CC3ED7C-682E-4BA2-A908-2DF5A700F2BD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31" name="Imagem 30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68D52950-91B8-4A75-A5D6-E8C13E11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102096D-1E17-492D-8F28-8ED45F559874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1187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Una persona hablando por teléfono celular&#10;&#10;Descripción generada automáticamente con confianza media">
            <a:extLst>
              <a:ext uri="{FF2B5EF4-FFF2-40B4-BE49-F238E27FC236}">
                <a16:creationId xmlns:a16="http://schemas.microsoft.com/office/drawing/2014/main" id="{7130AD47-6430-401A-B46F-16F4F2489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1" b="12367"/>
          <a:stretch/>
        </p:blipFill>
        <p:spPr>
          <a:xfrm>
            <a:off x="-631022" y="-1"/>
            <a:ext cx="12823022" cy="69535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423184-2A25-42BD-BDF1-18ED01219C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22" y="-18127"/>
            <a:ext cx="12192000" cy="6876127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FE08DC19-9B01-40D4-BA18-C7E0F0844C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22" y="-4128"/>
            <a:ext cx="8687915" cy="695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 userDrawn="1">
            <p:ph type="title" hasCustomPrompt="1"/>
          </p:nvPr>
        </p:nvSpPr>
        <p:spPr>
          <a:xfrm>
            <a:off x="830350" y="2864185"/>
            <a:ext cx="730431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40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8AE194F-A32C-460E-95BF-60837D8A2A81}"/>
              </a:ext>
            </a:extLst>
          </p:cNvPr>
          <p:cNvGrpSpPr/>
          <p:nvPr userDrawn="1"/>
        </p:nvGrpSpPr>
        <p:grpSpPr>
          <a:xfrm>
            <a:off x="8290621" y="139892"/>
            <a:ext cx="3760306" cy="523220"/>
            <a:chOff x="6830305" y="1641148"/>
            <a:chExt cx="3760306" cy="52322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F04F59A-B6B0-41E7-ABD6-D906ED7D17B5}"/>
                </a:ext>
              </a:extLst>
            </p:cNvPr>
            <p:cNvSpPr txBox="1"/>
            <p:nvPr/>
          </p:nvSpPr>
          <p:spPr>
            <a:xfrm>
              <a:off x="8864878" y="1641148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55753E46-324E-4E92-ACE9-BB295D816071}"/>
                </a:ext>
              </a:extLst>
            </p:cNvPr>
            <p:cNvSpPr/>
            <p:nvPr/>
          </p:nvSpPr>
          <p:spPr>
            <a:xfrm>
              <a:off x="6830305" y="1761174"/>
              <a:ext cx="2042269" cy="283168"/>
            </a:xfrm>
            <a:custGeom>
              <a:avLst/>
              <a:gdLst/>
              <a:ahLst/>
              <a:cxnLst/>
              <a:rect l="l" t="t" r="r" b="b"/>
              <a:pathLst>
                <a:path w="3972559" h="534035">
                  <a:moveTo>
                    <a:pt x="558812" y="5613"/>
                  </a:moveTo>
                  <a:lnTo>
                    <a:pt x="431787" y="5613"/>
                  </a:lnTo>
                  <a:lnTo>
                    <a:pt x="431787" y="331304"/>
                  </a:lnTo>
                  <a:lnTo>
                    <a:pt x="432054" y="350342"/>
                  </a:lnTo>
                  <a:lnTo>
                    <a:pt x="433717" y="396265"/>
                  </a:lnTo>
                  <a:lnTo>
                    <a:pt x="434073" y="402094"/>
                  </a:lnTo>
                  <a:lnTo>
                    <a:pt x="433717" y="407352"/>
                  </a:lnTo>
                  <a:lnTo>
                    <a:pt x="426999" y="411111"/>
                  </a:lnTo>
                  <a:lnTo>
                    <a:pt x="423265" y="407847"/>
                  </a:lnTo>
                  <a:lnTo>
                    <a:pt x="420827" y="403542"/>
                  </a:lnTo>
                  <a:lnTo>
                    <a:pt x="329819" y="241185"/>
                  </a:lnTo>
                  <a:lnTo>
                    <a:pt x="295529" y="180492"/>
                  </a:lnTo>
                  <a:lnTo>
                    <a:pt x="264121" y="125412"/>
                  </a:lnTo>
                  <a:lnTo>
                    <a:pt x="239369" y="82778"/>
                  </a:lnTo>
                  <a:lnTo>
                    <a:pt x="205524" y="35331"/>
                  </a:lnTo>
                  <a:lnTo>
                    <a:pt x="152425" y="4343"/>
                  </a:lnTo>
                  <a:lnTo>
                    <a:pt x="114769" y="0"/>
                  </a:lnTo>
                  <a:lnTo>
                    <a:pt x="82651" y="3149"/>
                  </a:lnTo>
                  <a:lnTo>
                    <a:pt x="51663" y="14960"/>
                  </a:lnTo>
                  <a:lnTo>
                    <a:pt x="25260" y="38950"/>
                  </a:lnTo>
                  <a:lnTo>
                    <a:pt x="6896" y="78663"/>
                  </a:lnTo>
                  <a:lnTo>
                    <a:pt x="0" y="137629"/>
                  </a:lnTo>
                  <a:lnTo>
                    <a:pt x="0" y="528015"/>
                  </a:lnTo>
                  <a:lnTo>
                    <a:pt x="126898" y="528015"/>
                  </a:lnTo>
                  <a:lnTo>
                    <a:pt x="126898" y="202463"/>
                  </a:lnTo>
                  <a:lnTo>
                    <a:pt x="126644" y="183438"/>
                  </a:lnTo>
                  <a:lnTo>
                    <a:pt x="124739" y="131737"/>
                  </a:lnTo>
                  <a:lnTo>
                    <a:pt x="125031" y="126263"/>
                  </a:lnTo>
                  <a:lnTo>
                    <a:pt x="131826" y="122656"/>
                  </a:lnTo>
                  <a:lnTo>
                    <a:pt x="135420" y="125907"/>
                  </a:lnTo>
                  <a:lnTo>
                    <a:pt x="192024" y="228041"/>
                  </a:lnTo>
                  <a:lnTo>
                    <a:pt x="224040" y="285483"/>
                  </a:lnTo>
                  <a:lnTo>
                    <a:pt x="257530" y="345020"/>
                  </a:lnTo>
                  <a:lnTo>
                    <a:pt x="289179" y="400469"/>
                  </a:lnTo>
                  <a:lnTo>
                    <a:pt x="315658" y="445643"/>
                  </a:lnTo>
                  <a:lnTo>
                    <a:pt x="353225" y="498436"/>
                  </a:lnTo>
                  <a:lnTo>
                    <a:pt x="406336" y="529590"/>
                  </a:lnTo>
                  <a:lnTo>
                    <a:pt x="443992" y="533984"/>
                  </a:lnTo>
                  <a:lnTo>
                    <a:pt x="476084" y="530796"/>
                  </a:lnTo>
                  <a:lnTo>
                    <a:pt x="507085" y="518934"/>
                  </a:lnTo>
                  <a:lnTo>
                    <a:pt x="533514" y="494855"/>
                  </a:lnTo>
                  <a:lnTo>
                    <a:pt x="551916" y="455091"/>
                  </a:lnTo>
                  <a:lnTo>
                    <a:pt x="558812" y="396138"/>
                  </a:lnTo>
                  <a:lnTo>
                    <a:pt x="558812" y="5613"/>
                  </a:lnTo>
                  <a:close/>
                </a:path>
                <a:path w="3972559" h="534035">
                  <a:moveTo>
                    <a:pt x="1094447" y="5778"/>
                  </a:moveTo>
                  <a:lnTo>
                    <a:pt x="602284" y="5778"/>
                  </a:lnTo>
                  <a:lnTo>
                    <a:pt x="602284" y="114998"/>
                  </a:lnTo>
                  <a:lnTo>
                    <a:pt x="784009" y="114998"/>
                  </a:lnTo>
                  <a:lnTo>
                    <a:pt x="784009" y="527748"/>
                  </a:lnTo>
                  <a:lnTo>
                    <a:pt x="912710" y="527748"/>
                  </a:lnTo>
                  <a:lnTo>
                    <a:pt x="912710" y="114998"/>
                  </a:lnTo>
                  <a:lnTo>
                    <a:pt x="1094447" y="114998"/>
                  </a:lnTo>
                  <a:lnTo>
                    <a:pt x="1094447" y="5778"/>
                  </a:lnTo>
                  <a:close/>
                </a:path>
                <a:path w="3972559" h="534035">
                  <a:moveTo>
                    <a:pt x="1627581" y="5778"/>
                  </a:moveTo>
                  <a:lnTo>
                    <a:pt x="1135418" y="5778"/>
                  </a:lnTo>
                  <a:lnTo>
                    <a:pt x="1135418" y="114998"/>
                  </a:lnTo>
                  <a:lnTo>
                    <a:pt x="1317091" y="114998"/>
                  </a:lnTo>
                  <a:lnTo>
                    <a:pt x="1317091" y="527748"/>
                  </a:lnTo>
                  <a:lnTo>
                    <a:pt x="1445920" y="527748"/>
                  </a:lnTo>
                  <a:lnTo>
                    <a:pt x="1445920" y="114998"/>
                  </a:lnTo>
                  <a:lnTo>
                    <a:pt x="1627581" y="114998"/>
                  </a:lnTo>
                  <a:lnTo>
                    <a:pt x="1627581" y="5778"/>
                  </a:lnTo>
                  <a:close/>
                </a:path>
                <a:path w="3972559" h="534035">
                  <a:moveTo>
                    <a:pt x="2316022" y="188772"/>
                  </a:moveTo>
                  <a:lnTo>
                    <a:pt x="2312454" y="135509"/>
                  </a:lnTo>
                  <a:lnTo>
                    <a:pt x="2307755" y="117005"/>
                  </a:lnTo>
                  <a:lnTo>
                    <a:pt x="2301570" y="92595"/>
                  </a:lnTo>
                  <a:lnTo>
                    <a:pt x="2283129" y="59245"/>
                  </a:lnTo>
                  <a:lnTo>
                    <a:pt x="2256866" y="34671"/>
                  </a:lnTo>
                  <a:lnTo>
                    <a:pt x="2222538" y="18097"/>
                  </a:lnTo>
                  <a:lnTo>
                    <a:pt x="2184616" y="9766"/>
                  </a:lnTo>
                  <a:lnTo>
                    <a:pt x="2184616" y="186474"/>
                  </a:lnTo>
                  <a:lnTo>
                    <a:pt x="2184616" y="347281"/>
                  </a:lnTo>
                  <a:lnTo>
                    <a:pt x="2181047" y="379285"/>
                  </a:lnTo>
                  <a:lnTo>
                    <a:pt x="2169718" y="400812"/>
                  </a:lnTo>
                  <a:lnTo>
                    <a:pt x="2149716" y="412940"/>
                  </a:lnTo>
                  <a:lnTo>
                    <a:pt x="2120125" y="416750"/>
                  </a:lnTo>
                  <a:lnTo>
                    <a:pt x="1912810" y="416750"/>
                  </a:lnTo>
                  <a:lnTo>
                    <a:pt x="1912810" y="117005"/>
                  </a:lnTo>
                  <a:lnTo>
                    <a:pt x="2120125" y="117005"/>
                  </a:lnTo>
                  <a:lnTo>
                    <a:pt x="2149716" y="120815"/>
                  </a:lnTo>
                  <a:lnTo>
                    <a:pt x="2169718" y="132969"/>
                  </a:lnTo>
                  <a:lnTo>
                    <a:pt x="2181047" y="154495"/>
                  </a:lnTo>
                  <a:lnTo>
                    <a:pt x="2184616" y="186474"/>
                  </a:lnTo>
                  <a:lnTo>
                    <a:pt x="2184616" y="9766"/>
                  </a:lnTo>
                  <a:lnTo>
                    <a:pt x="2179891" y="8724"/>
                  </a:lnTo>
                  <a:lnTo>
                    <a:pt x="2128659" y="5765"/>
                  </a:lnTo>
                  <a:lnTo>
                    <a:pt x="1784121" y="5765"/>
                  </a:lnTo>
                  <a:lnTo>
                    <a:pt x="1784121" y="527837"/>
                  </a:lnTo>
                  <a:lnTo>
                    <a:pt x="2134628" y="527837"/>
                  </a:lnTo>
                  <a:lnTo>
                    <a:pt x="2188108" y="524002"/>
                  </a:lnTo>
                  <a:lnTo>
                    <a:pt x="2230907" y="512546"/>
                  </a:lnTo>
                  <a:lnTo>
                    <a:pt x="2288057" y="467258"/>
                  </a:lnTo>
                  <a:lnTo>
                    <a:pt x="2307920" y="416750"/>
                  </a:lnTo>
                  <a:lnTo>
                    <a:pt x="2313216" y="392836"/>
                  </a:lnTo>
                  <a:lnTo>
                    <a:pt x="2316022" y="344982"/>
                  </a:lnTo>
                  <a:lnTo>
                    <a:pt x="2316022" y="188772"/>
                  </a:lnTo>
                  <a:close/>
                </a:path>
                <a:path w="3972559" h="534035">
                  <a:moveTo>
                    <a:pt x="2903613" y="184607"/>
                  </a:moveTo>
                  <a:lnTo>
                    <a:pt x="2900603" y="133286"/>
                  </a:lnTo>
                  <a:lnTo>
                    <a:pt x="2891104" y="91643"/>
                  </a:lnTo>
                  <a:lnTo>
                    <a:pt x="2849651" y="34759"/>
                  </a:lnTo>
                  <a:lnTo>
                    <a:pt x="2773451" y="8788"/>
                  </a:lnTo>
                  <a:lnTo>
                    <a:pt x="2720492" y="5791"/>
                  </a:lnTo>
                  <a:lnTo>
                    <a:pt x="2396464" y="5791"/>
                  </a:lnTo>
                  <a:lnTo>
                    <a:pt x="2396464" y="116586"/>
                  </a:lnTo>
                  <a:lnTo>
                    <a:pt x="2711894" y="116586"/>
                  </a:lnTo>
                  <a:lnTo>
                    <a:pt x="2741485" y="120408"/>
                  </a:lnTo>
                  <a:lnTo>
                    <a:pt x="2761437" y="132549"/>
                  </a:lnTo>
                  <a:lnTo>
                    <a:pt x="2772702" y="154063"/>
                  </a:lnTo>
                  <a:lnTo>
                    <a:pt x="2776232" y="186004"/>
                  </a:lnTo>
                  <a:lnTo>
                    <a:pt x="2776309" y="204444"/>
                  </a:lnTo>
                  <a:lnTo>
                    <a:pt x="2776232" y="309689"/>
                  </a:lnTo>
                  <a:lnTo>
                    <a:pt x="2776232" y="416344"/>
                  </a:lnTo>
                  <a:lnTo>
                    <a:pt x="2533688" y="416344"/>
                  </a:lnTo>
                  <a:lnTo>
                    <a:pt x="2518968" y="414210"/>
                  </a:lnTo>
                  <a:lnTo>
                    <a:pt x="2505659" y="406146"/>
                  </a:lnTo>
                  <a:lnTo>
                    <a:pt x="2496020" y="389699"/>
                  </a:lnTo>
                  <a:lnTo>
                    <a:pt x="2492298" y="362407"/>
                  </a:lnTo>
                  <a:lnTo>
                    <a:pt x="2495994" y="335216"/>
                  </a:lnTo>
                  <a:lnTo>
                    <a:pt x="2505583" y="319201"/>
                  </a:lnTo>
                  <a:lnTo>
                    <a:pt x="2518892" y="311607"/>
                  </a:lnTo>
                  <a:lnTo>
                    <a:pt x="2533688" y="309689"/>
                  </a:lnTo>
                  <a:lnTo>
                    <a:pt x="2776232" y="309689"/>
                  </a:lnTo>
                  <a:lnTo>
                    <a:pt x="2776232" y="204444"/>
                  </a:lnTo>
                  <a:lnTo>
                    <a:pt x="2514828" y="204444"/>
                  </a:lnTo>
                  <a:lnTo>
                    <a:pt x="2461171" y="210045"/>
                  </a:lnTo>
                  <a:lnTo>
                    <a:pt x="2419477" y="227215"/>
                  </a:lnTo>
                  <a:lnTo>
                    <a:pt x="2389721" y="256527"/>
                  </a:lnTo>
                  <a:lnTo>
                    <a:pt x="2371890" y="298551"/>
                  </a:lnTo>
                  <a:lnTo>
                    <a:pt x="2365959" y="353872"/>
                  </a:lnTo>
                  <a:lnTo>
                    <a:pt x="2365959" y="378561"/>
                  </a:lnTo>
                  <a:lnTo>
                    <a:pt x="2372106" y="435038"/>
                  </a:lnTo>
                  <a:lnTo>
                    <a:pt x="2390584" y="477177"/>
                  </a:lnTo>
                  <a:lnTo>
                    <a:pt x="2421420" y="506006"/>
                  </a:lnTo>
                  <a:lnTo>
                    <a:pt x="2464625" y="522554"/>
                  </a:lnTo>
                  <a:lnTo>
                    <a:pt x="2520238" y="527837"/>
                  </a:lnTo>
                  <a:lnTo>
                    <a:pt x="2903613" y="527837"/>
                  </a:lnTo>
                  <a:lnTo>
                    <a:pt x="2903613" y="416344"/>
                  </a:lnTo>
                  <a:lnTo>
                    <a:pt x="2903613" y="309689"/>
                  </a:lnTo>
                  <a:lnTo>
                    <a:pt x="2903613" y="184607"/>
                  </a:lnTo>
                  <a:close/>
                </a:path>
                <a:path w="3972559" h="534035">
                  <a:moveTo>
                    <a:pt x="3421773" y="5778"/>
                  </a:moveTo>
                  <a:lnTo>
                    <a:pt x="2929471" y="5778"/>
                  </a:lnTo>
                  <a:lnTo>
                    <a:pt x="2929471" y="114998"/>
                  </a:lnTo>
                  <a:lnTo>
                    <a:pt x="3111271" y="114998"/>
                  </a:lnTo>
                  <a:lnTo>
                    <a:pt x="3111271" y="527748"/>
                  </a:lnTo>
                  <a:lnTo>
                    <a:pt x="3239897" y="527748"/>
                  </a:lnTo>
                  <a:lnTo>
                    <a:pt x="3239897" y="114998"/>
                  </a:lnTo>
                  <a:lnTo>
                    <a:pt x="3421773" y="114998"/>
                  </a:lnTo>
                  <a:lnTo>
                    <a:pt x="3421773" y="5778"/>
                  </a:lnTo>
                  <a:close/>
                </a:path>
                <a:path w="3972559" h="534035">
                  <a:moveTo>
                    <a:pt x="3971975" y="184607"/>
                  </a:moveTo>
                  <a:lnTo>
                    <a:pt x="3968978" y="133286"/>
                  </a:lnTo>
                  <a:lnTo>
                    <a:pt x="3959504" y="91643"/>
                  </a:lnTo>
                  <a:lnTo>
                    <a:pt x="3918127" y="34759"/>
                  </a:lnTo>
                  <a:lnTo>
                    <a:pt x="3841889" y="8788"/>
                  </a:lnTo>
                  <a:lnTo>
                    <a:pt x="3788841" y="5791"/>
                  </a:lnTo>
                  <a:lnTo>
                    <a:pt x="3464890" y="5791"/>
                  </a:lnTo>
                  <a:lnTo>
                    <a:pt x="3464890" y="116586"/>
                  </a:lnTo>
                  <a:lnTo>
                    <a:pt x="3780523" y="116586"/>
                  </a:lnTo>
                  <a:lnTo>
                    <a:pt x="3810050" y="120408"/>
                  </a:lnTo>
                  <a:lnTo>
                    <a:pt x="3829977" y="132549"/>
                  </a:lnTo>
                  <a:lnTo>
                    <a:pt x="3841254" y="154063"/>
                  </a:lnTo>
                  <a:lnTo>
                    <a:pt x="3844798" y="186004"/>
                  </a:lnTo>
                  <a:lnTo>
                    <a:pt x="3844798" y="204444"/>
                  </a:lnTo>
                  <a:lnTo>
                    <a:pt x="3844798" y="309689"/>
                  </a:lnTo>
                  <a:lnTo>
                    <a:pt x="3844798" y="416344"/>
                  </a:lnTo>
                  <a:lnTo>
                    <a:pt x="3602113" y="416344"/>
                  </a:lnTo>
                  <a:lnTo>
                    <a:pt x="3587419" y="414210"/>
                  </a:lnTo>
                  <a:lnTo>
                    <a:pt x="3574110" y="406146"/>
                  </a:lnTo>
                  <a:lnTo>
                    <a:pt x="3564445" y="389699"/>
                  </a:lnTo>
                  <a:lnTo>
                    <a:pt x="3560711" y="362407"/>
                  </a:lnTo>
                  <a:lnTo>
                    <a:pt x="3564420" y="335216"/>
                  </a:lnTo>
                  <a:lnTo>
                    <a:pt x="3574034" y="319201"/>
                  </a:lnTo>
                  <a:lnTo>
                    <a:pt x="3587331" y="311607"/>
                  </a:lnTo>
                  <a:lnTo>
                    <a:pt x="3602113" y="309689"/>
                  </a:lnTo>
                  <a:lnTo>
                    <a:pt x="3844798" y="309689"/>
                  </a:lnTo>
                  <a:lnTo>
                    <a:pt x="3844798" y="204444"/>
                  </a:lnTo>
                  <a:lnTo>
                    <a:pt x="3583330" y="204444"/>
                  </a:lnTo>
                  <a:lnTo>
                    <a:pt x="3529660" y="210045"/>
                  </a:lnTo>
                  <a:lnTo>
                    <a:pt x="3487966" y="227215"/>
                  </a:lnTo>
                  <a:lnTo>
                    <a:pt x="3458222" y="256527"/>
                  </a:lnTo>
                  <a:lnTo>
                    <a:pt x="3440392" y="298551"/>
                  </a:lnTo>
                  <a:lnTo>
                    <a:pt x="3434448" y="353872"/>
                  </a:lnTo>
                  <a:lnTo>
                    <a:pt x="3434448" y="378561"/>
                  </a:lnTo>
                  <a:lnTo>
                    <a:pt x="3440607" y="435038"/>
                  </a:lnTo>
                  <a:lnTo>
                    <a:pt x="3459099" y="477177"/>
                  </a:lnTo>
                  <a:lnTo>
                    <a:pt x="3489934" y="506006"/>
                  </a:lnTo>
                  <a:lnTo>
                    <a:pt x="3533114" y="522554"/>
                  </a:lnTo>
                  <a:lnTo>
                    <a:pt x="3588664" y="527837"/>
                  </a:lnTo>
                  <a:lnTo>
                    <a:pt x="3971975" y="527837"/>
                  </a:lnTo>
                  <a:lnTo>
                    <a:pt x="3971975" y="416344"/>
                  </a:lnTo>
                  <a:lnTo>
                    <a:pt x="3971975" y="309689"/>
                  </a:lnTo>
                  <a:lnTo>
                    <a:pt x="3971975" y="184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3975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 descr="Un hombre sentado frente a una pantalla&#10;&#10;Descripción generada automáticamente con confianza media">
            <a:extLst>
              <a:ext uri="{FF2B5EF4-FFF2-40B4-BE49-F238E27FC236}">
                <a16:creationId xmlns:a16="http://schemas.microsoft.com/office/drawing/2014/main" id="{8E876FD2-5151-4686-97B8-B0A9D00339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11201" y="0"/>
            <a:ext cx="12172950" cy="6847765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FE08DC19-9B01-40D4-BA18-C7E0F0844C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" y="-105735"/>
            <a:ext cx="8687915" cy="69535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DE2495-76C9-4828-8800-658F56E79D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1800" y="-1269"/>
            <a:ext cx="5410200" cy="69231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0350" y="2864185"/>
            <a:ext cx="730431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40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noProof="0"/>
              <a:t>TITLE</a:t>
            </a:r>
            <a:endParaRPr lang="es-E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19119E4-54B8-44C7-A09E-27C6016380CC}"/>
              </a:ext>
            </a:extLst>
          </p:cNvPr>
          <p:cNvGrpSpPr/>
          <p:nvPr userDrawn="1"/>
        </p:nvGrpSpPr>
        <p:grpSpPr>
          <a:xfrm>
            <a:off x="8290621" y="139892"/>
            <a:ext cx="3760306" cy="523220"/>
            <a:chOff x="6830305" y="1641148"/>
            <a:chExt cx="3760306" cy="52322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62F2463-1A81-4922-A6A5-234B2604527E}"/>
                </a:ext>
              </a:extLst>
            </p:cNvPr>
            <p:cNvSpPr txBox="1"/>
            <p:nvPr/>
          </p:nvSpPr>
          <p:spPr>
            <a:xfrm>
              <a:off x="8864878" y="1641148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0DC3977E-A679-432D-9CAD-A15E996B753F}"/>
                </a:ext>
              </a:extLst>
            </p:cNvPr>
            <p:cNvSpPr/>
            <p:nvPr/>
          </p:nvSpPr>
          <p:spPr>
            <a:xfrm>
              <a:off x="6830305" y="1761174"/>
              <a:ext cx="2042269" cy="283168"/>
            </a:xfrm>
            <a:custGeom>
              <a:avLst/>
              <a:gdLst/>
              <a:ahLst/>
              <a:cxnLst/>
              <a:rect l="l" t="t" r="r" b="b"/>
              <a:pathLst>
                <a:path w="3972559" h="534035">
                  <a:moveTo>
                    <a:pt x="558812" y="5613"/>
                  </a:moveTo>
                  <a:lnTo>
                    <a:pt x="431787" y="5613"/>
                  </a:lnTo>
                  <a:lnTo>
                    <a:pt x="431787" y="331304"/>
                  </a:lnTo>
                  <a:lnTo>
                    <a:pt x="432054" y="350342"/>
                  </a:lnTo>
                  <a:lnTo>
                    <a:pt x="433717" y="396265"/>
                  </a:lnTo>
                  <a:lnTo>
                    <a:pt x="434073" y="402094"/>
                  </a:lnTo>
                  <a:lnTo>
                    <a:pt x="433717" y="407352"/>
                  </a:lnTo>
                  <a:lnTo>
                    <a:pt x="426999" y="411111"/>
                  </a:lnTo>
                  <a:lnTo>
                    <a:pt x="423265" y="407847"/>
                  </a:lnTo>
                  <a:lnTo>
                    <a:pt x="420827" y="403542"/>
                  </a:lnTo>
                  <a:lnTo>
                    <a:pt x="329819" y="241185"/>
                  </a:lnTo>
                  <a:lnTo>
                    <a:pt x="295529" y="180492"/>
                  </a:lnTo>
                  <a:lnTo>
                    <a:pt x="264121" y="125412"/>
                  </a:lnTo>
                  <a:lnTo>
                    <a:pt x="239369" y="82778"/>
                  </a:lnTo>
                  <a:lnTo>
                    <a:pt x="205524" y="35331"/>
                  </a:lnTo>
                  <a:lnTo>
                    <a:pt x="152425" y="4343"/>
                  </a:lnTo>
                  <a:lnTo>
                    <a:pt x="114769" y="0"/>
                  </a:lnTo>
                  <a:lnTo>
                    <a:pt x="82651" y="3149"/>
                  </a:lnTo>
                  <a:lnTo>
                    <a:pt x="51663" y="14960"/>
                  </a:lnTo>
                  <a:lnTo>
                    <a:pt x="25260" y="38950"/>
                  </a:lnTo>
                  <a:lnTo>
                    <a:pt x="6896" y="78663"/>
                  </a:lnTo>
                  <a:lnTo>
                    <a:pt x="0" y="137629"/>
                  </a:lnTo>
                  <a:lnTo>
                    <a:pt x="0" y="528015"/>
                  </a:lnTo>
                  <a:lnTo>
                    <a:pt x="126898" y="528015"/>
                  </a:lnTo>
                  <a:lnTo>
                    <a:pt x="126898" y="202463"/>
                  </a:lnTo>
                  <a:lnTo>
                    <a:pt x="126644" y="183438"/>
                  </a:lnTo>
                  <a:lnTo>
                    <a:pt x="124739" y="131737"/>
                  </a:lnTo>
                  <a:lnTo>
                    <a:pt x="125031" y="126263"/>
                  </a:lnTo>
                  <a:lnTo>
                    <a:pt x="131826" y="122656"/>
                  </a:lnTo>
                  <a:lnTo>
                    <a:pt x="135420" y="125907"/>
                  </a:lnTo>
                  <a:lnTo>
                    <a:pt x="192024" y="228041"/>
                  </a:lnTo>
                  <a:lnTo>
                    <a:pt x="224040" y="285483"/>
                  </a:lnTo>
                  <a:lnTo>
                    <a:pt x="257530" y="345020"/>
                  </a:lnTo>
                  <a:lnTo>
                    <a:pt x="289179" y="400469"/>
                  </a:lnTo>
                  <a:lnTo>
                    <a:pt x="315658" y="445643"/>
                  </a:lnTo>
                  <a:lnTo>
                    <a:pt x="353225" y="498436"/>
                  </a:lnTo>
                  <a:lnTo>
                    <a:pt x="406336" y="529590"/>
                  </a:lnTo>
                  <a:lnTo>
                    <a:pt x="443992" y="533984"/>
                  </a:lnTo>
                  <a:lnTo>
                    <a:pt x="476084" y="530796"/>
                  </a:lnTo>
                  <a:lnTo>
                    <a:pt x="507085" y="518934"/>
                  </a:lnTo>
                  <a:lnTo>
                    <a:pt x="533514" y="494855"/>
                  </a:lnTo>
                  <a:lnTo>
                    <a:pt x="551916" y="455091"/>
                  </a:lnTo>
                  <a:lnTo>
                    <a:pt x="558812" y="396138"/>
                  </a:lnTo>
                  <a:lnTo>
                    <a:pt x="558812" y="5613"/>
                  </a:lnTo>
                  <a:close/>
                </a:path>
                <a:path w="3972559" h="534035">
                  <a:moveTo>
                    <a:pt x="1094447" y="5778"/>
                  </a:moveTo>
                  <a:lnTo>
                    <a:pt x="602284" y="5778"/>
                  </a:lnTo>
                  <a:lnTo>
                    <a:pt x="602284" y="114998"/>
                  </a:lnTo>
                  <a:lnTo>
                    <a:pt x="784009" y="114998"/>
                  </a:lnTo>
                  <a:lnTo>
                    <a:pt x="784009" y="527748"/>
                  </a:lnTo>
                  <a:lnTo>
                    <a:pt x="912710" y="527748"/>
                  </a:lnTo>
                  <a:lnTo>
                    <a:pt x="912710" y="114998"/>
                  </a:lnTo>
                  <a:lnTo>
                    <a:pt x="1094447" y="114998"/>
                  </a:lnTo>
                  <a:lnTo>
                    <a:pt x="1094447" y="5778"/>
                  </a:lnTo>
                  <a:close/>
                </a:path>
                <a:path w="3972559" h="534035">
                  <a:moveTo>
                    <a:pt x="1627581" y="5778"/>
                  </a:moveTo>
                  <a:lnTo>
                    <a:pt x="1135418" y="5778"/>
                  </a:lnTo>
                  <a:lnTo>
                    <a:pt x="1135418" y="114998"/>
                  </a:lnTo>
                  <a:lnTo>
                    <a:pt x="1317091" y="114998"/>
                  </a:lnTo>
                  <a:lnTo>
                    <a:pt x="1317091" y="527748"/>
                  </a:lnTo>
                  <a:lnTo>
                    <a:pt x="1445920" y="527748"/>
                  </a:lnTo>
                  <a:lnTo>
                    <a:pt x="1445920" y="114998"/>
                  </a:lnTo>
                  <a:lnTo>
                    <a:pt x="1627581" y="114998"/>
                  </a:lnTo>
                  <a:lnTo>
                    <a:pt x="1627581" y="5778"/>
                  </a:lnTo>
                  <a:close/>
                </a:path>
                <a:path w="3972559" h="534035">
                  <a:moveTo>
                    <a:pt x="2316022" y="188772"/>
                  </a:moveTo>
                  <a:lnTo>
                    <a:pt x="2312454" y="135509"/>
                  </a:lnTo>
                  <a:lnTo>
                    <a:pt x="2307755" y="117005"/>
                  </a:lnTo>
                  <a:lnTo>
                    <a:pt x="2301570" y="92595"/>
                  </a:lnTo>
                  <a:lnTo>
                    <a:pt x="2283129" y="59245"/>
                  </a:lnTo>
                  <a:lnTo>
                    <a:pt x="2256866" y="34671"/>
                  </a:lnTo>
                  <a:lnTo>
                    <a:pt x="2222538" y="18097"/>
                  </a:lnTo>
                  <a:lnTo>
                    <a:pt x="2184616" y="9766"/>
                  </a:lnTo>
                  <a:lnTo>
                    <a:pt x="2184616" y="186474"/>
                  </a:lnTo>
                  <a:lnTo>
                    <a:pt x="2184616" y="347281"/>
                  </a:lnTo>
                  <a:lnTo>
                    <a:pt x="2181047" y="379285"/>
                  </a:lnTo>
                  <a:lnTo>
                    <a:pt x="2169718" y="400812"/>
                  </a:lnTo>
                  <a:lnTo>
                    <a:pt x="2149716" y="412940"/>
                  </a:lnTo>
                  <a:lnTo>
                    <a:pt x="2120125" y="416750"/>
                  </a:lnTo>
                  <a:lnTo>
                    <a:pt x="1912810" y="416750"/>
                  </a:lnTo>
                  <a:lnTo>
                    <a:pt x="1912810" y="117005"/>
                  </a:lnTo>
                  <a:lnTo>
                    <a:pt x="2120125" y="117005"/>
                  </a:lnTo>
                  <a:lnTo>
                    <a:pt x="2149716" y="120815"/>
                  </a:lnTo>
                  <a:lnTo>
                    <a:pt x="2169718" y="132969"/>
                  </a:lnTo>
                  <a:lnTo>
                    <a:pt x="2181047" y="154495"/>
                  </a:lnTo>
                  <a:lnTo>
                    <a:pt x="2184616" y="186474"/>
                  </a:lnTo>
                  <a:lnTo>
                    <a:pt x="2184616" y="9766"/>
                  </a:lnTo>
                  <a:lnTo>
                    <a:pt x="2179891" y="8724"/>
                  </a:lnTo>
                  <a:lnTo>
                    <a:pt x="2128659" y="5765"/>
                  </a:lnTo>
                  <a:lnTo>
                    <a:pt x="1784121" y="5765"/>
                  </a:lnTo>
                  <a:lnTo>
                    <a:pt x="1784121" y="527837"/>
                  </a:lnTo>
                  <a:lnTo>
                    <a:pt x="2134628" y="527837"/>
                  </a:lnTo>
                  <a:lnTo>
                    <a:pt x="2188108" y="524002"/>
                  </a:lnTo>
                  <a:lnTo>
                    <a:pt x="2230907" y="512546"/>
                  </a:lnTo>
                  <a:lnTo>
                    <a:pt x="2288057" y="467258"/>
                  </a:lnTo>
                  <a:lnTo>
                    <a:pt x="2307920" y="416750"/>
                  </a:lnTo>
                  <a:lnTo>
                    <a:pt x="2313216" y="392836"/>
                  </a:lnTo>
                  <a:lnTo>
                    <a:pt x="2316022" y="344982"/>
                  </a:lnTo>
                  <a:lnTo>
                    <a:pt x="2316022" y="188772"/>
                  </a:lnTo>
                  <a:close/>
                </a:path>
                <a:path w="3972559" h="534035">
                  <a:moveTo>
                    <a:pt x="2903613" y="184607"/>
                  </a:moveTo>
                  <a:lnTo>
                    <a:pt x="2900603" y="133286"/>
                  </a:lnTo>
                  <a:lnTo>
                    <a:pt x="2891104" y="91643"/>
                  </a:lnTo>
                  <a:lnTo>
                    <a:pt x="2849651" y="34759"/>
                  </a:lnTo>
                  <a:lnTo>
                    <a:pt x="2773451" y="8788"/>
                  </a:lnTo>
                  <a:lnTo>
                    <a:pt x="2720492" y="5791"/>
                  </a:lnTo>
                  <a:lnTo>
                    <a:pt x="2396464" y="5791"/>
                  </a:lnTo>
                  <a:lnTo>
                    <a:pt x="2396464" y="116586"/>
                  </a:lnTo>
                  <a:lnTo>
                    <a:pt x="2711894" y="116586"/>
                  </a:lnTo>
                  <a:lnTo>
                    <a:pt x="2741485" y="120408"/>
                  </a:lnTo>
                  <a:lnTo>
                    <a:pt x="2761437" y="132549"/>
                  </a:lnTo>
                  <a:lnTo>
                    <a:pt x="2772702" y="154063"/>
                  </a:lnTo>
                  <a:lnTo>
                    <a:pt x="2776232" y="186004"/>
                  </a:lnTo>
                  <a:lnTo>
                    <a:pt x="2776309" y="204444"/>
                  </a:lnTo>
                  <a:lnTo>
                    <a:pt x="2776232" y="309689"/>
                  </a:lnTo>
                  <a:lnTo>
                    <a:pt x="2776232" y="416344"/>
                  </a:lnTo>
                  <a:lnTo>
                    <a:pt x="2533688" y="416344"/>
                  </a:lnTo>
                  <a:lnTo>
                    <a:pt x="2518968" y="414210"/>
                  </a:lnTo>
                  <a:lnTo>
                    <a:pt x="2505659" y="406146"/>
                  </a:lnTo>
                  <a:lnTo>
                    <a:pt x="2496020" y="389699"/>
                  </a:lnTo>
                  <a:lnTo>
                    <a:pt x="2492298" y="362407"/>
                  </a:lnTo>
                  <a:lnTo>
                    <a:pt x="2495994" y="335216"/>
                  </a:lnTo>
                  <a:lnTo>
                    <a:pt x="2505583" y="319201"/>
                  </a:lnTo>
                  <a:lnTo>
                    <a:pt x="2518892" y="311607"/>
                  </a:lnTo>
                  <a:lnTo>
                    <a:pt x="2533688" y="309689"/>
                  </a:lnTo>
                  <a:lnTo>
                    <a:pt x="2776232" y="309689"/>
                  </a:lnTo>
                  <a:lnTo>
                    <a:pt x="2776232" y="204444"/>
                  </a:lnTo>
                  <a:lnTo>
                    <a:pt x="2514828" y="204444"/>
                  </a:lnTo>
                  <a:lnTo>
                    <a:pt x="2461171" y="210045"/>
                  </a:lnTo>
                  <a:lnTo>
                    <a:pt x="2419477" y="227215"/>
                  </a:lnTo>
                  <a:lnTo>
                    <a:pt x="2389721" y="256527"/>
                  </a:lnTo>
                  <a:lnTo>
                    <a:pt x="2371890" y="298551"/>
                  </a:lnTo>
                  <a:lnTo>
                    <a:pt x="2365959" y="353872"/>
                  </a:lnTo>
                  <a:lnTo>
                    <a:pt x="2365959" y="378561"/>
                  </a:lnTo>
                  <a:lnTo>
                    <a:pt x="2372106" y="435038"/>
                  </a:lnTo>
                  <a:lnTo>
                    <a:pt x="2390584" y="477177"/>
                  </a:lnTo>
                  <a:lnTo>
                    <a:pt x="2421420" y="506006"/>
                  </a:lnTo>
                  <a:lnTo>
                    <a:pt x="2464625" y="522554"/>
                  </a:lnTo>
                  <a:lnTo>
                    <a:pt x="2520238" y="527837"/>
                  </a:lnTo>
                  <a:lnTo>
                    <a:pt x="2903613" y="527837"/>
                  </a:lnTo>
                  <a:lnTo>
                    <a:pt x="2903613" y="416344"/>
                  </a:lnTo>
                  <a:lnTo>
                    <a:pt x="2903613" y="309689"/>
                  </a:lnTo>
                  <a:lnTo>
                    <a:pt x="2903613" y="184607"/>
                  </a:lnTo>
                  <a:close/>
                </a:path>
                <a:path w="3972559" h="534035">
                  <a:moveTo>
                    <a:pt x="3421773" y="5778"/>
                  </a:moveTo>
                  <a:lnTo>
                    <a:pt x="2929471" y="5778"/>
                  </a:lnTo>
                  <a:lnTo>
                    <a:pt x="2929471" y="114998"/>
                  </a:lnTo>
                  <a:lnTo>
                    <a:pt x="3111271" y="114998"/>
                  </a:lnTo>
                  <a:lnTo>
                    <a:pt x="3111271" y="527748"/>
                  </a:lnTo>
                  <a:lnTo>
                    <a:pt x="3239897" y="527748"/>
                  </a:lnTo>
                  <a:lnTo>
                    <a:pt x="3239897" y="114998"/>
                  </a:lnTo>
                  <a:lnTo>
                    <a:pt x="3421773" y="114998"/>
                  </a:lnTo>
                  <a:lnTo>
                    <a:pt x="3421773" y="5778"/>
                  </a:lnTo>
                  <a:close/>
                </a:path>
                <a:path w="3972559" h="534035">
                  <a:moveTo>
                    <a:pt x="3971975" y="184607"/>
                  </a:moveTo>
                  <a:lnTo>
                    <a:pt x="3968978" y="133286"/>
                  </a:lnTo>
                  <a:lnTo>
                    <a:pt x="3959504" y="91643"/>
                  </a:lnTo>
                  <a:lnTo>
                    <a:pt x="3918127" y="34759"/>
                  </a:lnTo>
                  <a:lnTo>
                    <a:pt x="3841889" y="8788"/>
                  </a:lnTo>
                  <a:lnTo>
                    <a:pt x="3788841" y="5791"/>
                  </a:lnTo>
                  <a:lnTo>
                    <a:pt x="3464890" y="5791"/>
                  </a:lnTo>
                  <a:lnTo>
                    <a:pt x="3464890" y="116586"/>
                  </a:lnTo>
                  <a:lnTo>
                    <a:pt x="3780523" y="116586"/>
                  </a:lnTo>
                  <a:lnTo>
                    <a:pt x="3810050" y="120408"/>
                  </a:lnTo>
                  <a:lnTo>
                    <a:pt x="3829977" y="132549"/>
                  </a:lnTo>
                  <a:lnTo>
                    <a:pt x="3841254" y="154063"/>
                  </a:lnTo>
                  <a:lnTo>
                    <a:pt x="3844798" y="186004"/>
                  </a:lnTo>
                  <a:lnTo>
                    <a:pt x="3844798" y="204444"/>
                  </a:lnTo>
                  <a:lnTo>
                    <a:pt x="3844798" y="309689"/>
                  </a:lnTo>
                  <a:lnTo>
                    <a:pt x="3844798" y="416344"/>
                  </a:lnTo>
                  <a:lnTo>
                    <a:pt x="3602113" y="416344"/>
                  </a:lnTo>
                  <a:lnTo>
                    <a:pt x="3587419" y="414210"/>
                  </a:lnTo>
                  <a:lnTo>
                    <a:pt x="3574110" y="406146"/>
                  </a:lnTo>
                  <a:lnTo>
                    <a:pt x="3564445" y="389699"/>
                  </a:lnTo>
                  <a:lnTo>
                    <a:pt x="3560711" y="362407"/>
                  </a:lnTo>
                  <a:lnTo>
                    <a:pt x="3564420" y="335216"/>
                  </a:lnTo>
                  <a:lnTo>
                    <a:pt x="3574034" y="319201"/>
                  </a:lnTo>
                  <a:lnTo>
                    <a:pt x="3587331" y="311607"/>
                  </a:lnTo>
                  <a:lnTo>
                    <a:pt x="3602113" y="309689"/>
                  </a:lnTo>
                  <a:lnTo>
                    <a:pt x="3844798" y="309689"/>
                  </a:lnTo>
                  <a:lnTo>
                    <a:pt x="3844798" y="204444"/>
                  </a:lnTo>
                  <a:lnTo>
                    <a:pt x="3583330" y="204444"/>
                  </a:lnTo>
                  <a:lnTo>
                    <a:pt x="3529660" y="210045"/>
                  </a:lnTo>
                  <a:lnTo>
                    <a:pt x="3487966" y="227215"/>
                  </a:lnTo>
                  <a:lnTo>
                    <a:pt x="3458222" y="256527"/>
                  </a:lnTo>
                  <a:lnTo>
                    <a:pt x="3440392" y="298551"/>
                  </a:lnTo>
                  <a:lnTo>
                    <a:pt x="3434448" y="353872"/>
                  </a:lnTo>
                  <a:lnTo>
                    <a:pt x="3434448" y="378561"/>
                  </a:lnTo>
                  <a:lnTo>
                    <a:pt x="3440607" y="435038"/>
                  </a:lnTo>
                  <a:lnTo>
                    <a:pt x="3459099" y="477177"/>
                  </a:lnTo>
                  <a:lnTo>
                    <a:pt x="3489934" y="506006"/>
                  </a:lnTo>
                  <a:lnTo>
                    <a:pt x="3533114" y="522554"/>
                  </a:lnTo>
                  <a:lnTo>
                    <a:pt x="3588664" y="527837"/>
                  </a:lnTo>
                  <a:lnTo>
                    <a:pt x="3971975" y="527837"/>
                  </a:lnTo>
                  <a:lnTo>
                    <a:pt x="3971975" y="416344"/>
                  </a:lnTo>
                  <a:lnTo>
                    <a:pt x="3971975" y="309689"/>
                  </a:lnTo>
                  <a:lnTo>
                    <a:pt x="3971975" y="184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899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77E4E83-0CC3-4673-A595-CA3DD206F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/>
          <a:stretch/>
        </p:blipFill>
        <p:spPr>
          <a:xfrm>
            <a:off x="0" y="-20846"/>
            <a:ext cx="12192000" cy="6894368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97B6EDFB-B547-431F-9DD8-8343B09720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87915" cy="6953500"/>
          </a:xfrm>
          <a:prstGeom prst="rect">
            <a:avLst/>
          </a:prstGeom>
        </p:spPr>
      </p:pic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853620" y="2862965"/>
            <a:ext cx="6254752" cy="168430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 spc="-116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/>
              <a:t>TITLE</a:t>
            </a:r>
            <a:br>
              <a:rPr lang="en-US" noProof="0"/>
            </a:br>
            <a:endParaRPr lang="en-US" noProof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215845C-D74A-4E19-9C68-99ABD8FD145E}"/>
              </a:ext>
            </a:extLst>
          </p:cNvPr>
          <p:cNvGrpSpPr/>
          <p:nvPr userDrawn="1"/>
        </p:nvGrpSpPr>
        <p:grpSpPr>
          <a:xfrm>
            <a:off x="8290621" y="126244"/>
            <a:ext cx="3760306" cy="523220"/>
            <a:chOff x="6830305" y="1641148"/>
            <a:chExt cx="3760306" cy="523220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DDAC1BC-75D6-4BA8-86F9-E1DE3A9AEA33}"/>
                </a:ext>
              </a:extLst>
            </p:cNvPr>
            <p:cNvSpPr txBox="1"/>
            <p:nvPr/>
          </p:nvSpPr>
          <p:spPr>
            <a:xfrm>
              <a:off x="8864878" y="1641148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E85B5315-A5AD-41B2-B923-4006B8485835}"/>
                </a:ext>
              </a:extLst>
            </p:cNvPr>
            <p:cNvSpPr/>
            <p:nvPr/>
          </p:nvSpPr>
          <p:spPr>
            <a:xfrm>
              <a:off x="6830305" y="1761174"/>
              <a:ext cx="2042269" cy="283168"/>
            </a:xfrm>
            <a:custGeom>
              <a:avLst/>
              <a:gdLst/>
              <a:ahLst/>
              <a:cxnLst/>
              <a:rect l="l" t="t" r="r" b="b"/>
              <a:pathLst>
                <a:path w="3972559" h="534035">
                  <a:moveTo>
                    <a:pt x="558812" y="5613"/>
                  </a:moveTo>
                  <a:lnTo>
                    <a:pt x="431787" y="5613"/>
                  </a:lnTo>
                  <a:lnTo>
                    <a:pt x="431787" y="331304"/>
                  </a:lnTo>
                  <a:lnTo>
                    <a:pt x="432054" y="350342"/>
                  </a:lnTo>
                  <a:lnTo>
                    <a:pt x="433717" y="396265"/>
                  </a:lnTo>
                  <a:lnTo>
                    <a:pt x="434073" y="402094"/>
                  </a:lnTo>
                  <a:lnTo>
                    <a:pt x="433717" y="407352"/>
                  </a:lnTo>
                  <a:lnTo>
                    <a:pt x="426999" y="411111"/>
                  </a:lnTo>
                  <a:lnTo>
                    <a:pt x="423265" y="407847"/>
                  </a:lnTo>
                  <a:lnTo>
                    <a:pt x="420827" y="403542"/>
                  </a:lnTo>
                  <a:lnTo>
                    <a:pt x="329819" y="241185"/>
                  </a:lnTo>
                  <a:lnTo>
                    <a:pt x="295529" y="180492"/>
                  </a:lnTo>
                  <a:lnTo>
                    <a:pt x="264121" y="125412"/>
                  </a:lnTo>
                  <a:lnTo>
                    <a:pt x="239369" y="82778"/>
                  </a:lnTo>
                  <a:lnTo>
                    <a:pt x="205524" y="35331"/>
                  </a:lnTo>
                  <a:lnTo>
                    <a:pt x="152425" y="4343"/>
                  </a:lnTo>
                  <a:lnTo>
                    <a:pt x="114769" y="0"/>
                  </a:lnTo>
                  <a:lnTo>
                    <a:pt x="82651" y="3149"/>
                  </a:lnTo>
                  <a:lnTo>
                    <a:pt x="51663" y="14960"/>
                  </a:lnTo>
                  <a:lnTo>
                    <a:pt x="25260" y="38950"/>
                  </a:lnTo>
                  <a:lnTo>
                    <a:pt x="6896" y="78663"/>
                  </a:lnTo>
                  <a:lnTo>
                    <a:pt x="0" y="137629"/>
                  </a:lnTo>
                  <a:lnTo>
                    <a:pt x="0" y="528015"/>
                  </a:lnTo>
                  <a:lnTo>
                    <a:pt x="126898" y="528015"/>
                  </a:lnTo>
                  <a:lnTo>
                    <a:pt x="126898" y="202463"/>
                  </a:lnTo>
                  <a:lnTo>
                    <a:pt x="126644" y="183438"/>
                  </a:lnTo>
                  <a:lnTo>
                    <a:pt x="124739" y="131737"/>
                  </a:lnTo>
                  <a:lnTo>
                    <a:pt x="125031" y="126263"/>
                  </a:lnTo>
                  <a:lnTo>
                    <a:pt x="131826" y="122656"/>
                  </a:lnTo>
                  <a:lnTo>
                    <a:pt x="135420" y="125907"/>
                  </a:lnTo>
                  <a:lnTo>
                    <a:pt x="192024" y="228041"/>
                  </a:lnTo>
                  <a:lnTo>
                    <a:pt x="224040" y="285483"/>
                  </a:lnTo>
                  <a:lnTo>
                    <a:pt x="257530" y="345020"/>
                  </a:lnTo>
                  <a:lnTo>
                    <a:pt x="289179" y="400469"/>
                  </a:lnTo>
                  <a:lnTo>
                    <a:pt x="315658" y="445643"/>
                  </a:lnTo>
                  <a:lnTo>
                    <a:pt x="353225" y="498436"/>
                  </a:lnTo>
                  <a:lnTo>
                    <a:pt x="406336" y="529590"/>
                  </a:lnTo>
                  <a:lnTo>
                    <a:pt x="443992" y="533984"/>
                  </a:lnTo>
                  <a:lnTo>
                    <a:pt x="476084" y="530796"/>
                  </a:lnTo>
                  <a:lnTo>
                    <a:pt x="507085" y="518934"/>
                  </a:lnTo>
                  <a:lnTo>
                    <a:pt x="533514" y="494855"/>
                  </a:lnTo>
                  <a:lnTo>
                    <a:pt x="551916" y="455091"/>
                  </a:lnTo>
                  <a:lnTo>
                    <a:pt x="558812" y="396138"/>
                  </a:lnTo>
                  <a:lnTo>
                    <a:pt x="558812" y="5613"/>
                  </a:lnTo>
                  <a:close/>
                </a:path>
                <a:path w="3972559" h="534035">
                  <a:moveTo>
                    <a:pt x="1094447" y="5778"/>
                  </a:moveTo>
                  <a:lnTo>
                    <a:pt x="602284" y="5778"/>
                  </a:lnTo>
                  <a:lnTo>
                    <a:pt x="602284" y="114998"/>
                  </a:lnTo>
                  <a:lnTo>
                    <a:pt x="784009" y="114998"/>
                  </a:lnTo>
                  <a:lnTo>
                    <a:pt x="784009" y="527748"/>
                  </a:lnTo>
                  <a:lnTo>
                    <a:pt x="912710" y="527748"/>
                  </a:lnTo>
                  <a:lnTo>
                    <a:pt x="912710" y="114998"/>
                  </a:lnTo>
                  <a:lnTo>
                    <a:pt x="1094447" y="114998"/>
                  </a:lnTo>
                  <a:lnTo>
                    <a:pt x="1094447" y="5778"/>
                  </a:lnTo>
                  <a:close/>
                </a:path>
                <a:path w="3972559" h="534035">
                  <a:moveTo>
                    <a:pt x="1627581" y="5778"/>
                  </a:moveTo>
                  <a:lnTo>
                    <a:pt x="1135418" y="5778"/>
                  </a:lnTo>
                  <a:lnTo>
                    <a:pt x="1135418" y="114998"/>
                  </a:lnTo>
                  <a:lnTo>
                    <a:pt x="1317091" y="114998"/>
                  </a:lnTo>
                  <a:lnTo>
                    <a:pt x="1317091" y="527748"/>
                  </a:lnTo>
                  <a:lnTo>
                    <a:pt x="1445920" y="527748"/>
                  </a:lnTo>
                  <a:lnTo>
                    <a:pt x="1445920" y="114998"/>
                  </a:lnTo>
                  <a:lnTo>
                    <a:pt x="1627581" y="114998"/>
                  </a:lnTo>
                  <a:lnTo>
                    <a:pt x="1627581" y="5778"/>
                  </a:lnTo>
                  <a:close/>
                </a:path>
                <a:path w="3972559" h="534035">
                  <a:moveTo>
                    <a:pt x="2316022" y="188772"/>
                  </a:moveTo>
                  <a:lnTo>
                    <a:pt x="2312454" y="135509"/>
                  </a:lnTo>
                  <a:lnTo>
                    <a:pt x="2307755" y="117005"/>
                  </a:lnTo>
                  <a:lnTo>
                    <a:pt x="2301570" y="92595"/>
                  </a:lnTo>
                  <a:lnTo>
                    <a:pt x="2283129" y="59245"/>
                  </a:lnTo>
                  <a:lnTo>
                    <a:pt x="2256866" y="34671"/>
                  </a:lnTo>
                  <a:lnTo>
                    <a:pt x="2222538" y="18097"/>
                  </a:lnTo>
                  <a:lnTo>
                    <a:pt x="2184616" y="9766"/>
                  </a:lnTo>
                  <a:lnTo>
                    <a:pt x="2184616" y="186474"/>
                  </a:lnTo>
                  <a:lnTo>
                    <a:pt x="2184616" y="347281"/>
                  </a:lnTo>
                  <a:lnTo>
                    <a:pt x="2181047" y="379285"/>
                  </a:lnTo>
                  <a:lnTo>
                    <a:pt x="2169718" y="400812"/>
                  </a:lnTo>
                  <a:lnTo>
                    <a:pt x="2149716" y="412940"/>
                  </a:lnTo>
                  <a:lnTo>
                    <a:pt x="2120125" y="416750"/>
                  </a:lnTo>
                  <a:lnTo>
                    <a:pt x="1912810" y="416750"/>
                  </a:lnTo>
                  <a:lnTo>
                    <a:pt x="1912810" y="117005"/>
                  </a:lnTo>
                  <a:lnTo>
                    <a:pt x="2120125" y="117005"/>
                  </a:lnTo>
                  <a:lnTo>
                    <a:pt x="2149716" y="120815"/>
                  </a:lnTo>
                  <a:lnTo>
                    <a:pt x="2169718" y="132969"/>
                  </a:lnTo>
                  <a:lnTo>
                    <a:pt x="2181047" y="154495"/>
                  </a:lnTo>
                  <a:lnTo>
                    <a:pt x="2184616" y="186474"/>
                  </a:lnTo>
                  <a:lnTo>
                    <a:pt x="2184616" y="9766"/>
                  </a:lnTo>
                  <a:lnTo>
                    <a:pt x="2179891" y="8724"/>
                  </a:lnTo>
                  <a:lnTo>
                    <a:pt x="2128659" y="5765"/>
                  </a:lnTo>
                  <a:lnTo>
                    <a:pt x="1784121" y="5765"/>
                  </a:lnTo>
                  <a:lnTo>
                    <a:pt x="1784121" y="527837"/>
                  </a:lnTo>
                  <a:lnTo>
                    <a:pt x="2134628" y="527837"/>
                  </a:lnTo>
                  <a:lnTo>
                    <a:pt x="2188108" y="524002"/>
                  </a:lnTo>
                  <a:lnTo>
                    <a:pt x="2230907" y="512546"/>
                  </a:lnTo>
                  <a:lnTo>
                    <a:pt x="2288057" y="467258"/>
                  </a:lnTo>
                  <a:lnTo>
                    <a:pt x="2307920" y="416750"/>
                  </a:lnTo>
                  <a:lnTo>
                    <a:pt x="2313216" y="392836"/>
                  </a:lnTo>
                  <a:lnTo>
                    <a:pt x="2316022" y="344982"/>
                  </a:lnTo>
                  <a:lnTo>
                    <a:pt x="2316022" y="188772"/>
                  </a:lnTo>
                  <a:close/>
                </a:path>
                <a:path w="3972559" h="534035">
                  <a:moveTo>
                    <a:pt x="2903613" y="184607"/>
                  </a:moveTo>
                  <a:lnTo>
                    <a:pt x="2900603" y="133286"/>
                  </a:lnTo>
                  <a:lnTo>
                    <a:pt x="2891104" y="91643"/>
                  </a:lnTo>
                  <a:lnTo>
                    <a:pt x="2849651" y="34759"/>
                  </a:lnTo>
                  <a:lnTo>
                    <a:pt x="2773451" y="8788"/>
                  </a:lnTo>
                  <a:lnTo>
                    <a:pt x="2720492" y="5791"/>
                  </a:lnTo>
                  <a:lnTo>
                    <a:pt x="2396464" y="5791"/>
                  </a:lnTo>
                  <a:lnTo>
                    <a:pt x="2396464" y="116586"/>
                  </a:lnTo>
                  <a:lnTo>
                    <a:pt x="2711894" y="116586"/>
                  </a:lnTo>
                  <a:lnTo>
                    <a:pt x="2741485" y="120408"/>
                  </a:lnTo>
                  <a:lnTo>
                    <a:pt x="2761437" y="132549"/>
                  </a:lnTo>
                  <a:lnTo>
                    <a:pt x="2772702" y="154063"/>
                  </a:lnTo>
                  <a:lnTo>
                    <a:pt x="2776232" y="186004"/>
                  </a:lnTo>
                  <a:lnTo>
                    <a:pt x="2776309" y="204444"/>
                  </a:lnTo>
                  <a:lnTo>
                    <a:pt x="2776232" y="309689"/>
                  </a:lnTo>
                  <a:lnTo>
                    <a:pt x="2776232" y="416344"/>
                  </a:lnTo>
                  <a:lnTo>
                    <a:pt x="2533688" y="416344"/>
                  </a:lnTo>
                  <a:lnTo>
                    <a:pt x="2518968" y="414210"/>
                  </a:lnTo>
                  <a:lnTo>
                    <a:pt x="2505659" y="406146"/>
                  </a:lnTo>
                  <a:lnTo>
                    <a:pt x="2496020" y="389699"/>
                  </a:lnTo>
                  <a:lnTo>
                    <a:pt x="2492298" y="362407"/>
                  </a:lnTo>
                  <a:lnTo>
                    <a:pt x="2495994" y="335216"/>
                  </a:lnTo>
                  <a:lnTo>
                    <a:pt x="2505583" y="319201"/>
                  </a:lnTo>
                  <a:lnTo>
                    <a:pt x="2518892" y="311607"/>
                  </a:lnTo>
                  <a:lnTo>
                    <a:pt x="2533688" y="309689"/>
                  </a:lnTo>
                  <a:lnTo>
                    <a:pt x="2776232" y="309689"/>
                  </a:lnTo>
                  <a:lnTo>
                    <a:pt x="2776232" y="204444"/>
                  </a:lnTo>
                  <a:lnTo>
                    <a:pt x="2514828" y="204444"/>
                  </a:lnTo>
                  <a:lnTo>
                    <a:pt x="2461171" y="210045"/>
                  </a:lnTo>
                  <a:lnTo>
                    <a:pt x="2419477" y="227215"/>
                  </a:lnTo>
                  <a:lnTo>
                    <a:pt x="2389721" y="256527"/>
                  </a:lnTo>
                  <a:lnTo>
                    <a:pt x="2371890" y="298551"/>
                  </a:lnTo>
                  <a:lnTo>
                    <a:pt x="2365959" y="353872"/>
                  </a:lnTo>
                  <a:lnTo>
                    <a:pt x="2365959" y="378561"/>
                  </a:lnTo>
                  <a:lnTo>
                    <a:pt x="2372106" y="435038"/>
                  </a:lnTo>
                  <a:lnTo>
                    <a:pt x="2390584" y="477177"/>
                  </a:lnTo>
                  <a:lnTo>
                    <a:pt x="2421420" y="506006"/>
                  </a:lnTo>
                  <a:lnTo>
                    <a:pt x="2464625" y="522554"/>
                  </a:lnTo>
                  <a:lnTo>
                    <a:pt x="2520238" y="527837"/>
                  </a:lnTo>
                  <a:lnTo>
                    <a:pt x="2903613" y="527837"/>
                  </a:lnTo>
                  <a:lnTo>
                    <a:pt x="2903613" y="416344"/>
                  </a:lnTo>
                  <a:lnTo>
                    <a:pt x="2903613" y="309689"/>
                  </a:lnTo>
                  <a:lnTo>
                    <a:pt x="2903613" y="184607"/>
                  </a:lnTo>
                  <a:close/>
                </a:path>
                <a:path w="3972559" h="534035">
                  <a:moveTo>
                    <a:pt x="3421773" y="5778"/>
                  </a:moveTo>
                  <a:lnTo>
                    <a:pt x="2929471" y="5778"/>
                  </a:lnTo>
                  <a:lnTo>
                    <a:pt x="2929471" y="114998"/>
                  </a:lnTo>
                  <a:lnTo>
                    <a:pt x="3111271" y="114998"/>
                  </a:lnTo>
                  <a:lnTo>
                    <a:pt x="3111271" y="527748"/>
                  </a:lnTo>
                  <a:lnTo>
                    <a:pt x="3239897" y="527748"/>
                  </a:lnTo>
                  <a:lnTo>
                    <a:pt x="3239897" y="114998"/>
                  </a:lnTo>
                  <a:lnTo>
                    <a:pt x="3421773" y="114998"/>
                  </a:lnTo>
                  <a:lnTo>
                    <a:pt x="3421773" y="5778"/>
                  </a:lnTo>
                  <a:close/>
                </a:path>
                <a:path w="3972559" h="534035">
                  <a:moveTo>
                    <a:pt x="3971975" y="184607"/>
                  </a:moveTo>
                  <a:lnTo>
                    <a:pt x="3968978" y="133286"/>
                  </a:lnTo>
                  <a:lnTo>
                    <a:pt x="3959504" y="91643"/>
                  </a:lnTo>
                  <a:lnTo>
                    <a:pt x="3918127" y="34759"/>
                  </a:lnTo>
                  <a:lnTo>
                    <a:pt x="3841889" y="8788"/>
                  </a:lnTo>
                  <a:lnTo>
                    <a:pt x="3788841" y="5791"/>
                  </a:lnTo>
                  <a:lnTo>
                    <a:pt x="3464890" y="5791"/>
                  </a:lnTo>
                  <a:lnTo>
                    <a:pt x="3464890" y="116586"/>
                  </a:lnTo>
                  <a:lnTo>
                    <a:pt x="3780523" y="116586"/>
                  </a:lnTo>
                  <a:lnTo>
                    <a:pt x="3810050" y="120408"/>
                  </a:lnTo>
                  <a:lnTo>
                    <a:pt x="3829977" y="132549"/>
                  </a:lnTo>
                  <a:lnTo>
                    <a:pt x="3841254" y="154063"/>
                  </a:lnTo>
                  <a:lnTo>
                    <a:pt x="3844798" y="186004"/>
                  </a:lnTo>
                  <a:lnTo>
                    <a:pt x="3844798" y="204444"/>
                  </a:lnTo>
                  <a:lnTo>
                    <a:pt x="3844798" y="309689"/>
                  </a:lnTo>
                  <a:lnTo>
                    <a:pt x="3844798" y="416344"/>
                  </a:lnTo>
                  <a:lnTo>
                    <a:pt x="3602113" y="416344"/>
                  </a:lnTo>
                  <a:lnTo>
                    <a:pt x="3587419" y="414210"/>
                  </a:lnTo>
                  <a:lnTo>
                    <a:pt x="3574110" y="406146"/>
                  </a:lnTo>
                  <a:lnTo>
                    <a:pt x="3564445" y="389699"/>
                  </a:lnTo>
                  <a:lnTo>
                    <a:pt x="3560711" y="362407"/>
                  </a:lnTo>
                  <a:lnTo>
                    <a:pt x="3564420" y="335216"/>
                  </a:lnTo>
                  <a:lnTo>
                    <a:pt x="3574034" y="319201"/>
                  </a:lnTo>
                  <a:lnTo>
                    <a:pt x="3587331" y="311607"/>
                  </a:lnTo>
                  <a:lnTo>
                    <a:pt x="3602113" y="309689"/>
                  </a:lnTo>
                  <a:lnTo>
                    <a:pt x="3844798" y="309689"/>
                  </a:lnTo>
                  <a:lnTo>
                    <a:pt x="3844798" y="204444"/>
                  </a:lnTo>
                  <a:lnTo>
                    <a:pt x="3583330" y="204444"/>
                  </a:lnTo>
                  <a:lnTo>
                    <a:pt x="3529660" y="210045"/>
                  </a:lnTo>
                  <a:lnTo>
                    <a:pt x="3487966" y="227215"/>
                  </a:lnTo>
                  <a:lnTo>
                    <a:pt x="3458222" y="256527"/>
                  </a:lnTo>
                  <a:lnTo>
                    <a:pt x="3440392" y="298551"/>
                  </a:lnTo>
                  <a:lnTo>
                    <a:pt x="3434448" y="353872"/>
                  </a:lnTo>
                  <a:lnTo>
                    <a:pt x="3434448" y="378561"/>
                  </a:lnTo>
                  <a:lnTo>
                    <a:pt x="3440607" y="435038"/>
                  </a:lnTo>
                  <a:lnTo>
                    <a:pt x="3459099" y="477177"/>
                  </a:lnTo>
                  <a:lnTo>
                    <a:pt x="3489934" y="506006"/>
                  </a:lnTo>
                  <a:lnTo>
                    <a:pt x="3533114" y="522554"/>
                  </a:lnTo>
                  <a:lnTo>
                    <a:pt x="3588664" y="527837"/>
                  </a:lnTo>
                  <a:lnTo>
                    <a:pt x="3971975" y="527837"/>
                  </a:lnTo>
                  <a:lnTo>
                    <a:pt x="3971975" y="416344"/>
                  </a:lnTo>
                  <a:lnTo>
                    <a:pt x="3971975" y="309689"/>
                  </a:lnTo>
                  <a:lnTo>
                    <a:pt x="3971975" y="184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036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15E7D82-45B3-4584-A2CA-B8AF12591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/>
          <a:stretch/>
        </p:blipFill>
        <p:spPr>
          <a:xfrm>
            <a:off x="0" y="-20846"/>
            <a:ext cx="12192000" cy="6894368"/>
          </a:xfrm>
          <a:prstGeom prst="rect">
            <a:avLst/>
          </a:prstGeom>
        </p:spPr>
      </p:pic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400" spc="-116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pPr lvl="0"/>
            <a:r>
              <a:rPr lang="en-US" noProof="0"/>
              <a:t>Subtitle</a:t>
            </a:r>
          </a:p>
          <a:p>
            <a:pPr lvl="1"/>
            <a:endParaRPr lang="en-US" noProof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B51FBD0-4D4F-45BF-AB9E-6F25150E25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5" y="5331010"/>
            <a:ext cx="1570302" cy="713773"/>
          </a:xfrm>
          <a:prstGeom prst="rect">
            <a:avLst/>
          </a:prstGeom>
        </p:spPr>
      </p:pic>
      <p:sp>
        <p:nvSpPr>
          <p:cNvPr id="18" name="object 14">
            <a:extLst>
              <a:ext uri="{FF2B5EF4-FFF2-40B4-BE49-F238E27FC236}">
                <a16:creationId xmlns:a16="http://schemas.microsoft.com/office/drawing/2014/main" id="{64A04134-AD85-4422-A1B1-EFA77856933E}"/>
              </a:ext>
            </a:extLst>
          </p:cNvPr>
          <p:cNvSpPr/>
          <p:nvPr/>
        </p:nvSpPr>
        <p:spPr>
          <a:xfrm>
            <a:off x="600672" y="6134985"/>
            <a:ext cx="10928298" cy="164978"/>
          </a:xfrm>
          <a:custGeom>
            <a:avLst/>
            <a:gdLst/>
            <a:ahLst/>
            <a:cxnLst/>
            <a:rect l="l" t="t" r="r" b="b"/>
            <a:pathLst>
              <a:path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BFFAB4B-A367-47BD-8677-97E55B115D33}"/>
              </a:ext>
            </a:extLst>
          </p:cNvPr>
          <p:cNvGrpSpPr/>
          <p:nvPr userDrawn="1"/>
        </p:nvGrpSpPr>
        <p:grpSpPr>
          <a:xfrm>
            <a:off x="8290621" y="85301"/>
            <a:ext cx="3760306" cy="523220"/>
            <a:chOff x="6830305" y="1641148"/>
            <a:chExt cx="3760306" cy="52322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1E86521-BDDD-4FEE-8175-1AE61A34569E}"/>
                </a:ext>
              </a:extLst>
            </p:cNvPr>
            <p:cNvSpPr txBox="1"/>
            <p:nvPr/>
          </p:nvSpPr>
          <p:spPr>
            <a:xfrm>
              <a:off x="8864878" y="1641148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 dirty="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B932AC80-A85B-4252-AE38-C7A6F7E7233B}"/>
                </a:ext>
              </a:extLst>
            </p:cNvPr>
            <p:cNvSpPr/>
            <p:nvPr/>
          </p:nvSpPr>
          <p:spPr>
            <a:xfrm>
              <a:off x="6830305" y="1761174"/>
              <a:ext cx="2042269" cy="283168"/>
            </a:xfrm>
            <a:custGeom>
              <a:avLst/>
              <a:gdLst/>
              <a:ahLst/>
              <a:cxnLst/>
              <a:rect l="l" t="t" r="r" b="b"/>
              <a:pathLst>
                <a:path w="3972559" h="534035">
                  <a:moveTo>
                    <a:pt x="558812" y="5613"/>
                  </a:moveTo>
                  <a:lnTo>
                    <a:pt x="431787" y="5613"/>
                  </a:lnTo>
                  <a:lnTo>
                    <a:pt x="431787" y="331304"/>
                  </a:lnTo>
                  <a:lnTo>
                    <a:pt x="432054" y="350342"/>
                  </a:lnTo>
                  <a:lnTo>
                    <a:pt x="433717" y="396265"/>
                  </a:lnTo>
                  <a:lnTo>
                    <a:pt x="434073" y="402094"/>
                  </a:lnTo>
                  <a:lnTo>
                    <a:pt x="433717" y="407352"/>
                  </a:lnTo>
                  <a:lnTo>
                    <a:pt x="426999" y="411111"/>
                  </a:lnTo>
                  <a:lnTo>
                    <a:pt x="423265" y="407847"/>
                  </a:lnTo>
                  <a:lnTo>
                    <a:pt x="420827" y="403542"/>
                  </a:lnTo>
                  <a:lnTo>
                    <a:pt x="329819" y="241185"/>
                  </a:lnTo>
                  <a:lnTo>
                    <a:pt x="295529" y="180492"/>
                  </a:lnTo>
                  <a:lnTo>
                    <a:pt x="264121" y="125412"/>
                  </a:lnTo>
                  <a:lnTo>
                    <a:pt x="239369" y="82778"/>
                  </a:lnTo>
                  <a:lnTo>
                    <a:pt x="205524" y="35331"/>
                  </a:lnTo>
                  <a:lnTo>
                    <a:pt x="152425" y="4343"/>
                  </a:lnTo>
                  <a:lnTo>
                    <a:pt x="114769" y="0"/>
                  </a:lnTo>
                  <a:lnTo>
                    <a:pt x="82651" y="3149"/>
                  </a:lnTo>
                  <a:lnTo>
                    <a:pt x="51663" y="14960"/>
                  </a:lnTo>
                  <a:lnTo>
                    <a:pt x="25260" y="38950"/>
                  </a:lnTo>
                  <a:lnTo>
                    <a:pt x="6896" y="78663"/>
                  </a:lnTo>
                  <a:lnTo>
                    <a:pt x="0" y="137629"/>
                  </a:lnTo>
                  <a:lnTo>
                    <a:pt x="0" y="528015"/>
                  </a:lnTo>
                  <a:lnTo>
                    <a:pt x="126898" y="528015"/>
                  </a:lnTo>
                  <a:lnTo>
                    <a:pt x="126898" y="202463"/>
                  </a:lnTo>
                  <a:lnTo>
                    <a:pt x="126644" y="183438"/>
                  </a:lnTo>
                  <a:lnTo>
                    <a:pt x="124739" y="131737"/>
                  </a:lnTo>
                  <a:lnTo>
                    <a:pt x="125031" y="126263"/>
                  </a:lnTo>
                  <a:lnTo>
                    <a:pt x="131826" y="122656"/>
                  </a:lnTo>
                  <a:lnTo>
                    <a:pt x="135420" y="125907"/>
                  </a:lnTo>
                  <a:lnTo>
                    <a:pt x="192024" y="228041"/>
                  </a:lnTo>
                  <a:lnTo>
                    <a:pt x="224040" y="285483"/>
                  </a:lnTo>
                  <a:lnTo>
                    <a:pt x="257530" y="345020"/>
                  </a:lnTo>
                  <a:lnTo>
                    <a:pt x="289179" y="400469"/>
                  </a:lnTo>
                  <a:lnTo>
                    <a:pt x="315658" y="445643"/>
                  </a:lnTo>
                  <a:lnTo>
                    <a:pt x="353225" y="498436"/>
                  </a:lnTo>
                  <a:lnTo>
                    <a:pt x="406336" y="529590"/>
                  </a:lnTo>
                  <a:lnTo>
                    <a:pt x="443992" y="533984"/>
                  </a:lnTo>
                  <a:lnTo>
                    <a:pt x="476084" y="530796"/>
                  </a:lnTo>
                  <a:lnTo>
                    <a:pt x="507085" y="518934"/>
                  </a:lnTo>
                  <a:lnTo>
                    <a:pt x="533514" y="494855"/>
                  </a:lnTo>
                  <a:lnTo>
                    <a:pt x="551916" y="455091"/>
                  </a:lnTo>
                  <a:lnTo>
                    <a:pt x="558812" y="396138"/>
                  </a:lnTo>
                  <a:lnTo>
                    <a:pt x="558812" y="5613"/>
                  </a:lnTo>
                  <a:close/>
                </a:path>
                <a:path w="3972559" h="534035">
                  <a:moveTo>
                    <a:pt x="1094447" y="5778"/>
                  </a:moveTo>
                  <a:lnTo>
                    <a:pt x="602284" y="5778"/>
                  </a:lnTo>
                  <a:lnTo>
                    <a:pt x="602284" y="114998"/>
                  </a:lnTo>
                  <a:lnTo>
                    <a:pt x="784009" y="114998"/>
                  </a:lnTo>
                  <a:lnTo>
                    <a:pt x="784009" y="527748"/>
                  </a:lnTo>
                  <a:lnTo>
                    <a:pt x="912710" y="527748"/>
                  </a:lnTo>
                  <a:lnTo>
                    <a:pt x="912710" y="114998"/>
                  </a:lnTo>
                  <a:lnTo>
                    <a:pt x="1094447" y="114998"/>
                  </a:lnTo>
                  <a:lnTo>
                    <a:pt x="1094447" y="5778"/>
                  </a:lnTo>
                  <a:close/>
                </a:path>
                <a:path w="3972559" h="534035">
                  <a:moveTo>
                    <a:pt x="1627581" y="5778"/>
                  </a:moveTo>
                  <a:lnTo>
                    <a:pt x="1135418" y="5778"/>
                  </a:lnTo>
                  <a:lnTo>
                    <a:pt x="1135418" y="114998"/>
                  </a:lnTo>
                  <a:lnTo>
                    <a:pt x="1317091" y="114998"/>
                  </a:lnTo>
                  <a:lnTo>
                    <a:pt x="1317091" y="527748"/>
                  </a:lnTo>
                  <a:lnTo>
                    <a:pt x="1445920" y="527748"/>
                  </a:lnTo>
                  <a:lnTo>
                    <a:pt x="1445920" y="114998"/>
                  </a:lnTo>
                  <a:lnTo>
                    <a:pt x="1627581" y="114998"/>
                  </a:lnTo>
                  <a:lnTo>
                    <a:pt x="1627581" y="5778"/>
                  </a:lnTo>
                  <a:close/>
                </a:path>
                <a:path w="3972559" h="534035">
                  <a:moveTo>
                    <a:pt x="2316022" y="188772"/>
                  </a:moveTo>
                  <a:lnTo>
                    <a:pt x="2312454" y="135509"/>
                  </a:lnTo>
                  <a:lnTo>
                    <a:pt x="2307755" y="117005"/>
                  </a:lnTo>
                  <a:lnTo>
                    <a:pt x="2301570" y="92595"/>
                  </a:lnTo>
                  <a:lnTo>
                    <a:pt x="2283129" y="59245"/>
                  </a:lnTo>
                  <a:lnTo>
                    <a:pt x="2256866" y="34671"/>
                  </a:lnTo>
                  <a:lnTo>
                    <a:pt x="2222538" y="18097"/>
                  </a:lnTo>
                  <a:lnTo>
                    <a:pt x="2184616" y="9766"/>
                  </a:lnTo>
                  <a:lnTo>
                    <a:pt x="2184616" y="186474"/>
                  </a:lnTo>
                  <a:lnTo>
                    <a:pt x="2184616" y="347281"/>
                  </a:lnTo>
                  <a:lnTo>
                    <a:pt x="2181047" y="379285"/>
                  </a:lnTo>
                  <a:lnTo>
                    <a:pt x="2169718" y="400812"/>
                  </a:lnTo>
                  <a:lnTo>
                    <a:pt x="2149716" y="412940"/>
                  </a:lnTo>
                  <a:lnTo>
                    <a:pt x="2120125" y="416750"/>
                  </a:lnTo>
                  <a:lnTo>
                    <a:pt x="1912810" y="416750"/>
                  </a:lnTo>
                  <a:lnTo>
                    <a:pt x="1912810" y="117005"/>
                  </a:lnTo>
                  <a:lnTo>
                    <a:pt x="2120125" y="117005"/>
                  </a:lnTo>
                  <a:lnTo>
                    <a:pt x="2149716" y="120815"/>
                  </a:lnTo>
                  <a:lnTo>
                    <a:pt x="2169718" y="132969"/>
                  </a:lnTo>
                  <a:lnTo>
                    <a:pt x="2181047" y="154495"/>
                  </a:lnTo>
                  <a:lnTo>
                    <a:pt x="2184616" y="186474"/>
                  </a:lnTo>
                  <a:lnTo>
                    <a:pt x="2184616" y="9766"/>
                  </a:lnTo>
                  <a:lnTo>
                    <a:pt x="2179891" y="8724"/>
                  </a:lnTo>
                  <a:lnTo>
                    <a:pt x="2128659" y="5765"/>
                  </a:lnTo>
                  <a:lnTo>
                    <a:pt x="1784121" y="5765"/>
                  </a:lnTo>
                  <a:lnTo>
                    <a:pt x="1784121" y="527837"/>
                  </a:lnTo>
                  <a:lnTo>
                    <a:pt x="2134628" y="527837"/>
                  </a:lnTo>
                  <a:lnTo>
                    <a:pt x="2188108" y="524002"/>
                  </a:lnTo>
                  <a:lnTo>
                    <a:pt x="2230907" y="512546"/>
                  </a:lnTo>
                  <a:lnTo>
                    <a:pt x="2288057" y="467258"/>
                  </a:lnTo>
                  <a:lnTo>
                    <a:pt x="2307920" y="416750"/>
                  </a:lnTo>
                  <a:lnTo>
                    <a:pt x="2313216" y="392836"/>
                  </a:lnTo>
                  <a:lnTo>
                    <a:pt x="2316022" y="344982"/>
                  </a:lnTo>
                  <a:lnTo>
                    <a:pt x="2316022" y="188772"/>
                  </a:lnTo>
                  <a:close/>
                </a:path>
                <a:path w="3972559" h="534035">
                  <a:moveTo>
                    <a:pt x="2903613" y="184607"/>
                  </a:moveTo>
                  <a:lnTo>
                    <a:pt x="2900603" y="133286"/>
                  </a:lnTo>
                  <a:lnTo>
                    <a:pt x="2891104" y="91643"/>
                  </a:lnTo>
                  <a:lnTo>
                    <a:pt x="2849651" y="34759"/>
                  </a:lnTo>
                  <a:lnTo>
                    <a:pt x="2773451" y="8788"/>
                  </a:lnTo>
                  <a:lnTo>
                    <a:pt x="2720492" y="5791"/>
                  </a:lnTo>
                  <a:lnTo>
                    <a:pt x="2396464" y="5791"/>
                  </a:lnTo>
                  <a:lnTo>
                    <a:pt x="2396464" y="116586"/>
                  </a:lnTo>
                  <a:lnTo>
                    <a:pt x="2711894" y="116586"/>
                  </a:lnTo>
                  <a:lnTo>
                    <a:pt x="2741485" y="120408"/>
                  </a:lnTo>
                  <a:lnTo>
                    <a:pt x="2761437" y="132549"/>
                  </a:lnTo>
                  <a:lnTo>
                    <a:pt x="2772702" y="154063"/>
                  </a:lnTo>
                  <a:lnTo>
                    <a:pt x="2776232" y="186004"/>
                  </a:lnTo>
                  <a:lnTo>
                    <a:pt x="2776309" y="204444"/>
                  </a:lnTo>
                  <a:lnTo>
                    <a:pt x="2776232" y="309689"/>
                  </a:lnTo>
                  <a:lnTo>
                    <a:pt x="2776232" y="416344"/>
                  </a:lnTo>
                  <a:lnTo>
                    <a:pt x="2533688" y="416344"/>
                  </a:lnTo>
                  <a:lnTo>
                    <a:pt x="2518968" y="414210"/>
                  </a:lnTo>
                  <a:lnTo>
                    <a:pt x="2505659" y="406146"/>
                  </a:lnTo>
                  <a:lnTo>
                    <a:pt x="2496020" y="389699"/>
                  </a:lnTo>
                  <a:lnTo>
                    <a:pt x="2492298" y="362407"/>
                  </a:lnTo>
                  <a:lnTo>
                    <a:pt x="2495994" y="335216"/>
                  </a:lnTo>
                  <a:lnTo>
                    <a:pt x="2505583" y="319201"/>
                  </a:lnTo>
                  <a:lnTo>
                    <a:pt x="2518892" y="311607"/>
                  </a:lnTo>
                  <a:lnTo>
                    <a:pt x="2533688" y="309689"/>
                  </a:lnTo>
                  <a:lnTo>
                    <a:pt x="2776232" y="309689"/>
                  </a:lnTo>
                  <a:lnTo>
                    <a:pt x="2776232" y="204444"/>
                  </a:lnTo>
                  <a:lnTo>
                    <a:pt x="2514828" y="204444"/>
                  </a:lnTo>
                  <a:lnTo>
                    <a:pt x="2461171" y="210045"/>
                  </a:lnTo>
                  <a:lnTo>
                    <a:pt x="2419477" y="227215"/>
                  </a:lnTo>
                  <a:lnTo>
                    <a:pt x="2389721" y="256527"/>
                  </a:lnTo>
                  <a:lnTo>
                    <a:pt x="2371890" y="298551"/>
                  </a:lnTo>
                  <a:lnTo>
                    <a:pt x="2365959" y="353872"/>
                  </a:lnTo>
                  <a:lnTo>
                    <a:pt x="2365959" y="378561"/>
                  </a:lnTo>
                  <a:lnTo>
                    <a:pt x="2372106" y="435038"/>
                  </a:lnTo>
                  <a:lnTo>
                    <a:pt x="2390584" y="477177"/>
                  </a:lnTo>
                  <a:lnTo>
                    <a:pt x="2421420" y="506006"/>
                  </a:lnTo>
                  <a:lnTo>
                    <a:pt x="2464625" y="522554"/>
                  </a:lnTo>
                  <a:lnTo>
                    <a:pt x="2520238" y="527837"/>
                  </a:lnTo>
                  <a:lnTo>
                    <a:pt x="2903613" y="527837"/>
                  </a:lnTo>
                  <a:lnTo>
                    <a:pt x="2903613" y="416344"/>
                  </a:lnTo>
                  <a:lnTo>
                    <a:pt x="2903613" y="309689"/>
                  </a:lnTo>
                  <a:lnTo>
                    <a:pt x="2903613" y="184607"/>
                  </a:lnTo>
                  <a:close/>
                </a:path>
                <a:path w="3972559" h="534035">
                  <a:moveTo>
                    <a:pt x="3421773" y="5778"/>
                  </a:moveTo>
                  <a:lnTo>
                    <a:pt x="2929471" y="5778"/>
                  </a:lnTo>
                  <a:lnTo>
                    <a:pt x="2929471" y="114998"/>
                  </a:lnTo>
                  <a:lnTo>
                    <a:pt x="3111271" y="114998"/>
                  </a:lnTo>
                  <a:lnTo>
                    <a:pt x="3111271" y="527748"/>
                  </a:lnTo>
                  <a:lnTo>
                    <a:pt x="3239897" y="527748"/>
                  </a:lnTo>
                  <a:lnTo>
                    <a:pt x="3239897" y="114998"/>
                  </a:lnTo>
                  <a:lnTo>
                    <a:pt x="3421773" y="114998"/>
                  </a:lnTo>
                  <a:lnTo>
                    <a:pt x="3421773" y="5778"/>
                  </a:lnTo>
                  <a:close/>
                </a:path>
                <a:path w="3972559" h="534035">
                  <a:moveTo>
                    <a:pt x="3971975" y="184607"/>
                  </a:moveTo>
                  <a:lnTo>
                    <a:pt x="3968978" y="133286"/>
                  </a:lnTo>
                  <a:lnTo>
                    <a:pt x="3959504" y="91643"/>
                  </a:lnTo>
                  <a:lnTo>
                    <a:pt x="3918127" y="34759"/>
                  </a:lnTo>
                  <a:lnTo>
                    <a:pt x="3841889" y="8788"/>
                  </a:lnTo>
                  <a:lnTo>
                    <a:pt x="3788841" y="5791"/>
                  </a:lnTo>
                  <a:lnTo>
                    <a:pt x="3464890" y="5791"/>
                  </a:lnTo>
                  <a:lnTo>
                    <a:pt x="3464890" y="116586"/>
                  </a:lnTo>
                  <a:lnTo>
                    <a:pt x="3780523" y="116586"/>
                  </a:lnTo>
                  <a:lnTo>
                    <a:pt x="3810050" y="120408"/>
                  </a:lnTo>
                  <a:lnTo>
                    <a:pt x="3829977" y="132549"/>
                  </a:lnTo>
                  <a:lnTo>
                    <a:pt x="3841254" y="154063"/>
                  </a:lnTo>
                  <a:lnTo>
                    <a:pt x="3844798" y="186004"/>
                  </a:lnTo>
                  <a:lnTo>
                    <a:pt x="3844798" y="204444"/>
                  </a:lnTo>
                  <a:lnTo>
                    <a:pt x="3844798" y="309689"/>
                  </a:lnTo>
                  <a:lnTo>
                    <a:pt x="3844798" y="416344"/>
                  </a:lnTo>
                  <a:lnTo>
                    <a:pt x="3602113" y="416344"/>
                  </a:lnTo>
                  <a:lnTo>
                    <a:pt x="3587419" y="414210"/>
                  </a:lnTo>
                  <a:lnTo>
                    <a:pt x="3574110" y="406146"/>
                  </a:lnTo>
                  <a:lnTo>
                    <a:pt x="3564445" y="389699"/>
                  </a:lnTo>
                  <a:lnTo>
                    <a:pt x="3560711" y="362407"/>
                  </a:lnTo>
                  <a:lnTo>
                    <a:pt x="3564420" y="335216"/>
                  </a:lnTo>
                  <a:lnTo>
                    <a:pt x="3574034" y="319201"/>
                  </a:lnTo>
                  <a:lnTo>
                    <a:pt x="3587331" y="311607"/>
                  </a:lnTo>
                  <a:lnTo>
                    <a:pt x="3602113" y="309689"/>
                  </a:lnTo>
                  <a:lnTo>
                    <a:pt x="3844798" y="309689"/>
                  </a:lnTo>
                  <a:lnTo>
                    <a:pt x="3844798" y="204444"/>
                  </a:lnTo>
                  <a:lnTo>
                    <a:pt x="3583330" y="204444"/>
                  </a:lnTo>
                  <a:lnTo>
                    <a:pt x="3529660" y="210045"/>
                  </a:lnTo>
                  <a:lnTo>
                    <a:pt x="3487966" y="227215"/>
                  </a:lnTo>
                  <a:lnTo>
                    <a:pt x="3458222" y="256527"/>
                  </a:lnTo>
                  <a:lnTo>
                    <a:pt x="3440392" y="298551"/>
                  </a:lnTo>
                  <a:lnTo>
                    <a:pt x="3434448" y="353872"/>
                  </a:lnTo>
                  <a:lnTo>
                    <a:pt x="3434448" y="378561"/>
                  </a:lnTo>
                  <a:lnTo>
                    <a:pt x="3440607" y="435038"/>
                  </a:lnTo>
                  <a:lnTo>
                    <a:pt x="3459099" y="477177"/>
                  </a:lnTo>
                  <a:lnTo>
                    <a:pt x="3489934" y="506006"/>
                  </a:lnTo>
                  <a:lnTo>
                    <a:pt x="3533114" y="522554"/>
                  </a:lnTo>
                  <a:lnTo>
                    <a:pt x="3588664" y="527837"/>
                  </a:lnTo>
                  <a:lnTo>
                    <a:pt x="3971975" y="527837"/>
                  </a:lnTo>
                  <a:lnTo>
                    <a:pt x="3971975" y="416344"/>
                  </a:lnTo>
                  <a:lnTo>
                    <a:pt x="3971975" y="309689"/>
                  </a:lnTo>
                  <a:lnTo>
                    <a:pt x="3971975" y="184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0941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048498" y="1093095"/>
            <a:ext cx="43053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048498" y="2553595"/>
            <a:ext cx="4305302" cy="2986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20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35713" cy="6857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5D040EC-1D38-45C8-8BF0-74580587DACD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4" name="Imagem 1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29A74DF3-9F17-4ECF-9084-25A11853B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9F4F415-4968-4A6D-818B-D900A7679D40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15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6E85101A-A813-46AD-8272-8E594617E9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1" y="1514901"/>
            <a:ext cx="11478904" cy="49814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1" y="238652"/>
            <a:ext cx="5715000" cy="7165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4C41E56-B2FD-4D67-91D3-ED34441C59F6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2" name="Imagem 11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601F11CC-6D29-4907-A9FE-766DA3332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11542C4E-DD9E-4F4E-A0FC-46BBF557894C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1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1" y="252300"/>
            <a:ext cx="6644640" cy="7165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7C08FDE-B503-4B09-B44B-42297D3CD33A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4" name="Imagem 1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880EB297-13FB-4AF5-A710-53761A62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CE90504-E0A5-419E-AFD9-61E4FF885661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0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11356"/>
            <a:ext cx="682752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1D5AB6B-81C7-4BE2-9222-349DEED2B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9" y="1667441"/>
            <a:ext cx="11539538" cy="48425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EC9A030-A18E-4923-877F-3978F885C1DF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2" name="Imagem 11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F90E00C9-0247-491D-B610-23D25A3E3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71EA6D8-65F0-4242-89B4-B254713F8136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55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7601857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48B3F2D3-3775-4569-B756-41407686E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84170"/>
            <a:ext cx="12192000" cy="287382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U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841500"/>
            <a:ext cx="0" cy="13620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841500"/>
            <a:ext cx="0" cy="13620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CC3DA993-3213-4980-9FF6-565B7CB525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38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F40C66D9-CCF9-470E-82DC-961E3CED40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2356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2E74BD95-056F-4DB3-ABDE-543F9752A2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7105" y="153681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2F489EB-1701-409C-B15D-71CB62EBE973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23" name="Imagem 22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B8E8E4C6-5A1F-4342-95A7-484F78B2A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84EDCA3-7233-4940-9B27-414F5CCEBDF5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20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8228072-6DE1-4D9F-BAC0-092672D07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594360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58E48B6-0140-4E91-96A0-5F7817F66A28}"/>
              </a:ext>
            </a:extLst>
          </p:cNvPr>
          <p:cNvSpPr>
            <a:spLocks noGrp="1" noChangeArrowheads="1"/>
          </p:cNvSpPr>
          <p:nvPr>
            <p:ph idx="14" hasCustomPrompt="1"/>
          </p:nvPr>
        </p:nvSpPr>
        <p:spPr bwMode="auto">
          <a:xfrm>
            <a:off x="8305801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es-ES" noProof="0"/>
              <a:t>Add element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2964890B-B619-476B-9E8E-3499E289DF7B}"/>
              </a:ext>
            </a:extLst>
          </p:cNvPr>
          <p:cNvSpPr>
            <a:spLocks noGrp="1" noChangeArrowheads="1"/>
          </p:cNvSpPr>
          <p:nvPr>
            <p:ph idx="15" hasCustomPrompt="1"/>
          </p:nvPr>
        </p:nvSpPr>
        <p:spPr bwMode="auto">
          <a:xfrm>
            <a:off x="380999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element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DF555FD4-1B27-4827-8641-4333A2E0E07E}"/>
              </a:ext>
            </a:extLst>
          </p:cNvPr>
          <p:cNvSpPr>
            <a:spLocks noGrp="1" noChangeArrowheads="1"/>
          </p:cNvSpPr>
          <p:nvPr>
            <p:ph idx="16" hasCustomPrompt="1"/>
          </p:nvPr>
        </p:nvSpPr>
        <p:spPr bwMode="auto">
          <a:xfrm>
            <a:off x="4335916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es-ES" noProof="0"/>
              <a:t>Add element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C694AD83-8AEF-4EAD-BABA-8A412A17D9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7105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Add text</a:t>
            </a:r>
          </a:p>
          <a:p>
            <a:pPr lvl="0"/>
            <a:endParaRPr lang="en-US" noProof="0"/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E22E6DA1-2B1B-4C29-98C1-BA80EEDB6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84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CB345580-03C8-4273-A7E1-60FADF6C9E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98317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E70D3FB-53FC-4664-85E2-649475423FA6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26" name="Imagem 25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993FFBC4-6FFF-4DE1-BDC5-4BFE05461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B9D6F30-2630-4B70-BC9A-9CABED974B28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16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BE235471-5C1A-49D6-87DE-93E3D43C69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7813" y="1261745"/>
            <a:ext cx="2879388" cy="38893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20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0" y="365125"/>
            <a:ext cx="43053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DF05A1D4-48FC-44F8-9E96-5BC55D2C35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968500"/>
            <a:ext cx="4305301" cy="44461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A402DBD-F20B-4FC7-A72F-0EFA31A9C936}"/>
              </a:ext>
            </a:extLst>
          </p:cNvPr>
          <p:cNvGrpSpPr/>
          <p:nvPr userDrawn="1"/>
        </p:nvGrpSpPr>
        <p:grpSpPr>
          <a:xfrm>
            <a:off x="8152570" y="121365"/>
            <a:ext cx="3930246" cy="584644"/>
            <a:chOff x="6668061" y="2269711"/>
            <a:chExt cx="3930246" cy="584644"/>
          </a:xfrm>
        </p:grpSpPr>
        <p:pic>
          <p:nvPicPr>
            <p:cNvPr id="14" name="Imagem 1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52F461A0-2549-4BFF-AFF8-EA3053642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061" y="2269711"/>
              <a:ext cx="2366756" cy="58464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6471E4A-13C4-4D34-8C0A-3FA20FDEC2B8}"/>
                </a:ext>
              </a:extLst>
            </p:cNvPr>
            <p:cNvSpPr txBox="1"/>
            <p:nvPr/>
          </p:nvSpPr>
          <p:spPr>
            <a:xfrm>
              <a:off x="8872574" y="2286264"/>
              <a:ext cx="172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kern="0" spc="-150">
                  <a:solidFill>
                    <a:srgbClr val="6886C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+DevOps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60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D0A6FC-EFA3-4DFE-9653-98A3879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7BE030-87AE-427C-ACBC-7B0652952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F9331-6840-434F-B621-12DFE03D3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27088-428B-4ACA-BA78-9A0C3D28AC70}" type="datetimeFigureOut">
              <a:rPr lang="es-ES" smtClean="0"/>
              <a:t>13/12/2021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8AAC71-5381-401B-9CE9-972313241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1A468C-3ECE-4EC9-A72D-CF2248D54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C7F5-E638-4E97-9412-7505BCA35B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71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0" r:id="rId2"/>
    <p:sldLayoutId id="2147483661" r:id="rId3"/>
    <p:sldLayoutId id="2147483663" r:id="rId4"/>
    <p:sldLayoutId id="2147483664" r:id="rId5"/>
    <p:sldLayoutId id="2147483649" r:id="rId6"/>
    <p:sldLayoutId id="2147483666" r:id="rId7"/>
    <p:sldLayoutId id="2147483678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6" r:id="rId15"/>
    <p:sldLayoutId id="2147483674" r:id="rId16"/>
    <p:sldLayoutId id="2147483679" r:id="rId17"/>
    <p:sldLayoutId id="214748367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design.com.br/blog/testes-de-aceitacao-com-bdd-como-obter-melhores-resultado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fif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DA9F4C0B-C6F3-48BC-9625-D036A42C92CD}"/>
              </a:ext>
            </a:extLst>
          </p:cNvPr>
          <p:cNvSpPr txBox="1">
            <a:spLocks/>
          </p:cNvSpPr>
          <p:nvPr/>
        </p:nvSpPr>
        <p:spPr>
          <a:xfrm>
            <a:off x="612116" y="5692775"/>
            <a:ext cx="6767513" cy="36671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Vinicius Marra Santos</a:t>
            </a: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E060BDB9-C4AE-4947-A850-99BD505F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99" y="980172"/>
            <a:ext cx="10867311" cy="4345889"/>
          </a:xfrm>
        </p:spPr>
        <p:txBody>
          <a:bodyPr/>
          <a:lstStyle/>
          <a:p>
            <a:r>
              <a:rPr lang="en-US" sz="4400" dirty="0"/>
              <a:t>PIRAMIDE DE TESTES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AUTOMAÇÃO DE TESTES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CONTINUOUS TESTING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1737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Pirâmide de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6B6F21B-9471-474A-92F2-D851F345EC1C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Mapa de decisão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1E6D383-3873-4959-8EB4-3DA7FA9F0D25}"/>
              </a:ext>
            </a:extLst>
          </p:cNvPr>
          <p:cNvGrpSpPr/>
          <p:nvPr/>
        </p:nvGrpSpPr>
        <p:grpSpPr>
          <a:xfrm>
            <a:off x="9664457" y="3157256"/>
            <a:ext cx="1998000" cy="1026000"/>
            <a:chOff x="8921352" y="1622424"/>
            <a:chExt cx="2160000" cy="144000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ECD2741-B91C-401B-AB8C-052F3F9B9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352" y="1622424"/>
              <a:ext cx="2160000" cy="1440000"/>
            </a:xfrm>
            <a:custGeom>
              <a:avLst/>
              <a:gdLst>
                <a:gd name="T0" fmla="*/ 309 w 580"/>
                <a:gd name="T1" fmla="*/ 11 h 580"/>
                <a:gd name="T2" fmla="*/ 569 w 580"/>
                <a:gd name="T3" fmla="*/ 271 h 580"/>
                <a:gd name="T4" fmla="*/ 569 w 580"/>
                <a:gd name="T5" fmla="*/ 309 h 580"/>
                <a:gd name="T6" fmla="*/ 309 w 580"/>
                <a:gd name="T7" fmla="*/ 569 h 580"/>
                <a:gd name="T8" fmla="*/ 271 w 580"/>
                <a:gd name="T9" fmla="*/ 569 h 580"/>
                <a:gd name="T10" fmla="*/ 11 w 580"/>
                <a:gd name="T11" fmla="*/ 309 h 580"/>
                <a:gd name="T12" fmla="*/ 11 w 580"/>
                <a:gd name="T13" fmla="*/ 271 h 580"/>
                <a:gd name="T14" fmla="*/ 271 w 580"/>
                <a:gd name="T15" fmla="*/ 11 h 580"/>
                <a:gd name="T16" fmla="*/ 309 w 580"/>
                <a:gd name="T17" fmla="*/ 1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0" h="580">
                  <a:moveTo>
                    <a:pt x="309" y="11"/>
                  </a:moveTo>
                  <a:cubicBezTo>
                    <a:pt x="569" y="271"/>
                    <a:pt x="569" y="271"/>
                    <a:pt x="569" y="271"/>
                  </a:cubicBezTo>
                  <a:cubicBezTo>
                    <a:pt x="580" y="281"/>
                    <a:pt x="580" y="298"/>
                    <a:pt x="569" y="309"/>
                  </a:cubicBezTo>
                  <a:cubicBezTo>
                    <a:pt x="309" y="569"/>
                    <a:pt x="309" y="569"/>
                    <a:pt x="309" y="569"/>
                  </a:cubicBezTo>
                  <a:cubicBezTo>
                    <a:pt x="299" y="580"/>
                    <a:pt x="281" y="580"/>
                    <a:pt x="271" y="569"/>
                  </a:cubicBezTo>
                  <a:cubicBezTo>
                    <a:pt x="11" y="309"/>
                    <a:pt x="11" y="309"/>
                    <a:pt x="11" y="309"/>
                  </a:cubicBezTo>
                  <a:cubicBezTo>
                    <a:pt x="0" y="298"/>
                    <a:pt x="0" y="281"/>
                    <a:pt x="11" y="271"/>
                  </a:cubicBezTo>
                  <a:cubicBezTo>
                    <a:pt x="271" y="11"/>
                    <a:pt x="271" y="11"/>
                    <a:pt x="271" y="11"/>
                  </a:cubicBezTo>
                  <a:cubicBezTo>
                    <a:pt x="281" y="0"/>
                    <a:pt x="299" y="0"/>
                    <a:pt x="309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E9FF785-F7B9-481B-9B9A-02740E925A2A}"/>
                </a:ext>
              </a:extLst>
            </p:cNvPr>
            <p:cNvSpPr/>
            <p:nvPr/>
          </p:nvSpPr>
          <p:spPr>
            <a:xfrm>
              <a:off x="9210375" y="1867899"/>
              <a:ext cx="1538584" cy="842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Testa um ponto específico do código? (classe, método)</a:t>
              </a:r>
              <a:endPara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" name="Conector Angulado 49">
            <a:extLst>
              <a:ext uri="{FF2B5EF4-FFF2-40B4-BE49-F238E27FC236}">
                <a16:creationId xmlns:a16="http://schemas.microsoft.com/office/drawing/2014/main" id="{4F4D22A7-A4B2-4429-BDBB-B6CD11E71337}"/>
              </a:ext>
            </a:extLst>
          </p:cNvPr>
          <p:cNvCxnSpPr/>
          <p:nvPr/>
        </p:nvCxnSpPr>
        <p:spPr>
          <a:xfrm rot="16200000" flipH="1">
            <a:off x="9945300" y="2428325"/>
            <a:ext cx="941705" cy="500915"/>
          </a:xfrm>
          <a:prstGeom prst="bentConnector3">
            <a:avLst>
              <a:gd name="adj1" fmla="val -1247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Conector Angulado 69">
            <a:extLst>
              <a:ext uri="{FF2B5EF4-FFF2-40B4-BE49-F238E27FC236}">
                <a16:creationId xmlns:a16="http://schemas.microsoft.com/office/drawing/2014/main" id="{9B9437FC-4C58-4675-AD11-E747AE75BD52}"/>
              </a:ext>
            </a:extLst>
          </p:cNvPr>
          <p:cNvCxnSpPr/>
          <p:nvPr/>
        </p:nvCxnSpPr>
        <p:spPr>
          <a:xfrm flipH="1" flipV="1">
            <a:off x="10662684" y="4190876"/>
            <a:ext cx="774" cy="600213"/>
          </a:xfrm>
          <a:prstGeom prst="straightConnector1">
            <a:avLst/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Conector Angulado 82">
            <a:extLst>
              <a:ext uri="{FF2B5EF4-FFF2-40B4-BE49-F238E27FC236}">
                <a16:creationId xmlns:a16="http://schemas.microsoft.com/office/drawing/2014/main" id="{2D93582B-9F98-427F-9ED8-C80910DE8FEC}"/>
              </a:ext>
            </a:extLst>
          </p:cNvPr>
          <p:cNvCxnSpPr/>
          <p:nvPr/>
        </p:nvCxnSpPr>
        <p:spPr>
          <a:xfrm flipV="1">
            <a:off x="9215511" y="5741343"/>
            <a:ext cx="1419072" cy="488300"/>
          </a:xfrm>
          <a:prstGeom prst="bentConnector3">
            <a:avLst>
              <a:gd name="adj1" fmla="val 101306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Conector Angulado 105">
            <a:extLst>
              <a:ext uri="{FF2B5EF4-FFF2-40B4-BE49-F238E27FC236}">
                <a16:creationId xmlns:a16="http://schemas.microsoft.com/office/drawing/2014/main" id="{35872281-1585-416D-8005-A8BE07F20446}"/>
              </a:ext>
            </a:extLst>
          </p:cNvPr>
          <p:cNvCxnSpPr/>
          <p:nvPr/>
        </p:nvCxnSpPr>
        <p:spPr>
          <a:xfrm rot="16200000" flipH="1">
            <a:off x="8871460" y="4525020"/>
            <a:ext cx="1081198" cy="520246"/>
          </a:xfrm>
          <a:prstGeom prst="bentConnector4">
            <a:avLst>
              <a:gd name="adj1" fmla="val -360"/>
              <a:gd name="adj2" fmla="val 86832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FBD3372-14F1-42D4-9C8C-A2B1CA668F65}"/>
              </a:ext>
            </a:extLst>
          </p:cNvPr>
          <p:cNvGrpSpPr/>
          <p:nvPr/>
        </p:nvGrpSpPr>
        <p:grpSpPr>
          <a:xfrm>
            <a:off x="9663684" y="4804152"/>
            <a:ext cx="1998000" cy="1026000"/>
            <a:chOff x="8539650" y="3888468"/>
            <a:chExt cx="2160000" cy="14400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8C36387-8409-4322-8252-38E0107CD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9650" y="3888468"/>
              <a:ext cx="2160000" cy="1440000"/>
            </a:xfrm>
            <a:custGeom>
              <a:avLst/>
              <a:gdLst>
                <a:gd name="T0" fmla="*/ 309 w 579"/>
                <a:gd name="T1" fmla="*/ 11 h 580"/>
                <a:gd name="T2" fmla="*/ 569 w 579"/>
                <a:gd name="T3" fmla="*/ 271 h 580"/>
                <a:gd name="T4" fmla="*/ 569 w 579"/>
                <a:gd name="T5" fmla="*/ 310 h 580"/>
                <a:gd name="T6" fmla="*/ 309 w 579"/>
                <a:gd name="T7" fmla="*/ 570 h 580"/>
                <a:gd name="T8" fmla="*/ 270 w 579"/>
                <a:gd name="T9" fmla="*/ 570 h 580"/>
                <a:gd name="T10" fmla="*/ 10 w 579"/>
                <a:gd name="T11" fmla="*/ 310 h 580"/>
                <a:gd name="T12" fmla="*/ 10 w 579"/>
                <a:gd name="T13" fmla="*/ 271 h 580"/>
                <a:gd name="T14" fmla="*/ 270 w 579"/>
                <a:gd name="T15" fmla="*/ 11 h 580"/>
                <a:gd name="T16" fmla="*/ 309 w 579"/>
                <a:gd name="T17" fmla="*/ 1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9" h="580">
                  <a:moveTo>
                    <a:pt x="309" y="11"/>
                  </a:moveTo>
                  <a:cubicBezTo>
                    <a:pt x="569" y="271"/>
                    <a:pt x="569" y="271"/>
                    <a:pt x="569" y="271"/>
                  </a:cubicBezTo>
                  <a:cubicBezTo>
                    <a:pt x="579" y="282"/>
                    <a:pt x="579" y="299"/>
                    <a:pt x="569" y="310"/>
                  </a:cubicBezTo>
                  <a:cubicBezTo>
                    <a:pt x="309" y="570"/>
                    <a:pt x="309" y="570"/>
                    <a:pt x="309" y="570"/>
                  </a:cubicBezTo>
                  <a:cubicBezTo>
                    <a:pt x="298" y="580"/>
                    <a:pt x="281" y="580"/>
                    <a:pt x="270" y="570"/>
                  </a:cubicBezTo>
                  <a:cubicBezTo>
                    <a:pt x="10" y="310"/>
                    <a:pt x="10" y="310"/>
                    <a:pt x="10" y="310"/>
                  </a:cubicBezTo>
                  <a:cubicBezTo>
                    <a:pt x="0" y="299"/>
                    <a:pt x="0" y="282"/>
                    <a:pt x="10" y="271"/>
                  </a:cubicBezTo>
                  <a:cubicBezTo>
                    <a:pt x="270" y="11"/>
                    <a:pt x="270" y="11"/>
                    <a:pt x="270" y="11"/>
                  </a:cubicBezTo>
                  <a:cubicBezTo>
                    <a:pt x="281" y="0"/>
                    <a:pt x="298" y="0"/>
                    <a:pt x="309" y="1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E2129FB-D6C7-4BD6-99FB-F1B3F5D92C18}"/>
                </a:ext>
              </a:extLst>
            </p:cNvPr>
            <p:cNvSpPr/>
            <p:nvPr/>
          </p:nvSpPr>
          <p:spPr>
            <a:xfrm>
              <a:off x="8744296" y="4308387"/>
              <a:ext cx="176833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Este código é uma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única classe?</a:t>
              </a:r>
              <a:endPara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Conector Angulado 120">
            <a:extLst>
              <a:ext uri="{FF2B5EF4-FFF2-40B4-BE49-F238E27FC236}">
                <a16:creationId xmlns:a16="http://schemas.microsoft.com/office/drawing/2014/main" id="{3A758DB8-6B18-4BA5-92B0-BD0EFEB15044}"/>
              </a:ext>
            </a:extLst>
          </p:cNvPr>
          <p:cNvCxnSpPr/>
          <p:nvPr/>
        </p:nvCxnSpPr>
        <p:spPr>
          <a:xfrm>
            <a:off x="5600302" y="1185820"/>
            <a:ext cx="3536834" cy="527104"/>
          </a:xfrm>
          <a:prstGeom prst="bentConnector3">
            <a:avLst>
              <a:gd name="adj1" fmla="val 100271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1BF53AA-ABA7-4E81-9352-D47014E3438A}"/>
              </a:ext>
            </a:extLst>
          </p:cNvPr>
          <p:cNvGrpSpPr/>
          <p:nvPr/>
        </p:nvGrpSpPr>
        <p:grpSpPr>
          <a:xfrm>
            <a:off x="8161005" y="1695129"/>
            <a:ext cx="1998000" cy="1026000"/>
            <a:chOff x="4987925" y="2489175"/>
            <a:chExt cx="2160000" cy="14400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7F8CAFC-E657-4ADE-ADCC-3CC0BF2DD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925" y="2489175"/>
              <a:ext cx="2160000" cy="1440000"/>
            </a:xfrm>
            <a:custGeom>
              <a:avLst/>
              <a:gdLst>
                <a:gd name="T0" fmla="*/ 271 w 580"/>
                <a:gd name="T1" fmla="*/ 11 h 580"/>
                <a:gd name="T2" fmla="*/ 11 w 580"/>
                <a:gd name="T3" fmla="*/ 271 h 580"/>
                <a:gd name="T4" fmla="*/ 11 w 580"/>
                <a:gd name="T5" fmla="*/ 309 h 580"/>
                <a:gd name="T6" fmla="*/ 271 w 580"/>
                <a:gd name="T7" fmla="*/ 569 h 580"/>
                <a:gd name="T8" fmla="*/ 309 w 580"/>
                <a:gd name="T9" fmla="*/ 569 h 580"/>
                <a:gd name="T10" fmla="*/ 569 w 580"/>
                <a:gd name="T11" fmla="*/ 309 h 580"/>
                <a:gd name="T12" fmla="*/ 569 w 580"/>
                <a:gd name="T13" fmla="*/ 271 h 580"/>
                <a:gd name="T14" fmla="*/ 309 w 580"/>
                <a:gd name="T15" fmla="*/ 11 h 580"/>
                <a:gd name="T16" fmla="*/ 271 w 580"/>
                <a:gd name="T17" fmla="*/ 1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0" h="580">
                  <a:moveTo>
                    <a:pt x="271" y="11"/>
                  </a:moveTo>
                  <a:cubicBezTo>
                    <a:pt x="11" y="271"/>
                    <a:pt x="11" y="271"/>
                    <a:pt x="11" y="271"/>
                  </a:cubicBezTo>
                  <a:cubicBezTo>
                    <a:pt x="0" y="281"/>
                    <a:pt x="0" y="298"/>
                    <a:pt x="11" y="309"/>
                  </a:cubicBezTo>
                  <a:cubicBezTo>
                    <a:pt x="271" y="569"/>
                    <a:pt x="271" y="569"/>
                    <a:pt x="271" y="569"/>
                  </a:cubicBezTo>
                  <a:cubicBezTo>
                    <a:pt x="281" y="580"/>
                    <a:pt x="299" y="580"/>
                    <a:pt x="309" y="569"/>
                  </a:cubicBezTo>
                  <a:cubicBezTo>
                    <a:pt x="569" y="309"/>
                    <a:pt x="569" y="309"/>
                    <a:pt x="569" y="309"/>
                  </a:cubicBezTo>
                  <a:cubicBezTo>
                    <a:pt x="580" y="298"/>
                    <a:pt x="580" y="281"/>
                    <a:pt x="569" y="271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299" y="0"/>
                    <a:pt x="281" y="0"/>
                    <a:pt x="271" y="11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AB682CFC-26A0-43A0-9271-2CC3D9544F46}"/>
                </a:ext>
              </a:extLst>
            </p:cNvPr>
            <p:cNvSpPr/>
            <p:nvPr/>
          </p:nvSpPr>
          <p:spPr>
            <a:xfrm>
              <a:off x="5242829" y="2708569"/>
              <a:ext cx="1651545" cy="842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Pode ser       verificado sem carregar todo o aplicativo ?</a:t>
              </a:r>
              <a:endPara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" name="Conector Angulado 128">
            <a:extLst>
              <a:ext uri="{FF2B5EF4-FFF2-40B4-BE49-F238E27FC236}">
                <a16:creationId xmlns:a16="http://schemas.microsoft.com/office/drawing/2014/main" id="{68CDF13B-A8CE-4720-8644-91FF292A965B}"/>
              </a:ext>
            </a:extLst>
          </p:cNvPr>
          <p:cNvCxnSpPr/>
          <p:nvPr/>
        </p:nvCxnSpPr>
        <p:spPr>
          <a:xfrm>
            <a:off x="7726796" y="1863568"/>
            <a:ext cx="472237" cy="351853"/>
          </a:xfrm>
          <a:prstGeom prst="bentConnector3">
            <a:avLst>
              <a:gd name="adj1" fmla="val 50000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CFDB61D-4ED1-4224-9654-F9D0FB11C3AA}"/>
              </a:ext>
            </a:extLst>
          </p:cNvPr>
          <p:cNvGrpSpPr/>
          <p:nvPr/>
        </p:nvGrpSpPr>
        <p:grpSpPr>
          <a:xfrm>
            <a:off x="5715745" y="1352890"/>
            <a:ext cx="1999581" cy="1025485"/>
            <a:chOff x="5090143" y="1058612"/>
            <a:chExt cx="1999581" cy="1025485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48FC5D-A861-4EFE-9004-D4B316A9E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0143" y="1058612"/>
              <a:ext cx="1999581" cy="1025485"/>
            </a:xfrm>
            <a:custGeom>
              <a:avLst/>
              <a:gdLst>
                <a:gd name="T0" fmla="*/ 270 w 579"/>
                <a:gd name="T1" fmla="*/ 11 h 580"/>
                <a:gd name="T2" fmla="*/ 10 w 579"/>
                <a:gd name="T3" fmla="*/ 271 h 580"/>
                <a:gd name="T4" fmla="*/ 10 w 579"/>
                <a:gd name="T5" fmla="*/ 310 h 580"/>
                <a:gd name="T6" fmla="*/ 270 w 579"/>
                <a:gd name="T7" fmla="*/ 570 h 580"/>
                <a:gd name="T8" fmla="*/ 309 w 579"/>
                <a:gd name="T9" fmla="*/ 570 h 580"/>
                <a:gd name="T10" fmla="*/ 569 w 579"/>
                <a:gd name="T11" fmla="*/ 310 h 580"/>
                <a:gd name="T12" fmla="*/ 569 w 579"/>
                <a:gd name="T13" fmla="*/ 271 h 580"/>
                <a:gd name="T14" fmla="*/ 309 w 579"/>
                <a:gd name="T15" fmla="*/ 11 h 580"/>
                <a:gd name="T16" fmla="*/ 270 w 579"/>
                <a:gd name="T17" fmla="*/ 1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9" h="580">
                  <a:moveTo>
                    <a:pt x="270" y="11"/>
                  </a:moveTo>
                  <a:cubicBezTo>
                    <a:pt x="10" y="271"/>
                    <a:pt x="10" y="271"/>
                    <a:pt x="10" y="271"/>
                  </a:cubicBezTo>
                  <a:cubicBezTo>
                    <a:pt x="0" y="282"/>
                    <a:pt x="0" y="299"/>
                    <a:pt x="10" y="310"/>
                  </a:cubicBezTo>
                  <a:cubicBezTo>
                    <a:pt x="270" y="570"/>
                    <a:pt x="270" y="570"/>
                    <a:pt x="270" y="570"/>
                  </a:cubicBezTo>
                  <a:cubicBezTo>
                    <a:pt x="281" y="580"/>
                    <a:pt x="298" y="580"/>
                    <a:pt x="309" y="570"/>
                  </a:cubicBezTo>
                  <a:cubicBezTo>
                    <a:pt x="569" y="310"/>
                    <a:pt x="569" y="310"/>
                    <a:pt x="569" y="310"/>
                  </a:cubicBezTo>
                  <a:cubicBezTo>
                    <a:pt x="579" y="299"/>
                    <a:pt x="579" y="282"/>
                    <a:pt x="569" y="271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298" y="0"/>
                    <a:pt x="281" y="0"/>
                    <a:pt x="270" y="11"/>
                  </a:cubicBezTo>
                  <a:close/>
                </a:path>
              </a:pathLst>
            </a:custGeom>
            <a:solidFill>
              <a:srgbClr val="EB1D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9EB5886-5597-4DE6-9B40-20991010D046}"/>
                </a:ext>
              </a:extLst>
            </p:cNvPr>
            <p:cNvSpPr/>
            <p:nvPr/>
          </p:nvSpPr>
          <p:spPr>
            <a:xfrm>
              <a:off x="5387152" y="1176233"/>
              <a:ext cx="1522218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Possui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Interação que simule a ação de um  usuário ?</a:t>
              </a:r>
              <a:endPara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3" name="Conector Angulado 150">
            <a:extLst>
              <a:ext uri="{FF2B5EF4-FFF2-40B4-BE49-F238E27FC236}">
                <a16:creationId xmlns:a16="http://schemas.microsoft.com/office/drawing/2014/main" id="{6251F7F5-B157-4C59-B965-7DE1BBB69087}"/>
              </a:ext>
            </a:extLst>
          </p:cNvPr>
          <p:cNvCxnSpPr/>
          <p:nvPr/>
        </p:nvCxnSpPr>
        <p:spPr>
          <a:xfrm>
            <a:off x="6756802" y="6234744"/>
            <a:ext cx="487281" cy="5330"/>
          </a:xfrm>
          <a:prstGeom prst="straightConnector1">
            <a:avLst/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Conector Angulado 156">
            <a:extLst>
              <a:ext uri="{FF2B5EF4-FFF2-40B4-BE49-F238E27FC236}">
                <a16:creationId xmlns:a16="http://schemas.microsoft.com/office/drawing/2014/main" id="{D9186BB4-99AA-4FFC-962E-98D186101B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15460" y="5460654"/>
            <a:ext cx="576000" cy="972000"/>
          </a:xfrm>
          <a:prstGeom prst="bentConnector4">
            <a:avLst>
              <a:gd name="adj1" fmla="val -999"/>
              <a:gd name="adj2" fmla="val 75335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32C8ED7-24C8-4D1E-8867-9D042A1DE268}"/>
              </a:ext>
            </a:extLst>
          </p:cNvPr>
          <p:cNvGrpSpPr/>
          <p:nvPr/>
        </p:nvGrpSpPr>
        <p:grpSpPr>
          <a:xfrm>
            <a:off x="4746301" y="5727959"/>
            <a:ext cx="2096909" cy="854878"/>
            <a:chOff x="4398871" y="4252322"/>
            <a:chExt cx="2096909" cy="1026000"/>
          </a:xfrm>
          <a:solidFill>
            <a:srgbClr val="065381"/>
          </a:solidFill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21A575DC-FC53-4F40-83EF-7F89992D4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871" y="4252322"/>
              <a:ext cx="1998000" cy="1026000"/>
            </a:xfrm>
            <a:custGeom>
              <a:avLst/>
              <a:gdLst>
                <a:gd name="T0" fmla="*/ 309 w 580"/>
                <a:gd name="T1" fmla="*/ 11 h 580"/>
                <a:gd name="T2" fmla="*/ 569 w 580"/>
                <a:gd name="T3" fmla="*/ 271 h 580"/>
                <a:gd name="T4" fmla="*/ 569 w 580"/>
                <a:gd name="T5" fmla="*/ 309 h 580"/>
                <a:gd name="T6" fmla="*/ 309 w 580"/>
                <a:gd name="T7" fmla="*/ 569 h 580"/>
                <a:gd name="T8" fmla="*/ 271 w 580"/>
                <a:gd name="T9" fmla="*/ 569 h 580"/>
                <a:gd name="T10" fmla="*/ 11 w 580"/>
                <a:gd name="T11" fmla="*/ 309 h 580"/>
                <a:gd name="T12" fmla="*/ 11 w 580"/>
                <a:gd name="T13" fmla="*/ 271 h 580"/>
                <a:gd name="T14" fmla="*/ 271 w 580"/>
                <a:gd name="T15" fmla="*/ 11 h 580"/>
                <a:gd name="T16" fmla="*/ 309 w 580"/>
                <a:gd name="T17" fmla="*/ 1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0" h="580">
                  <a:moveTo>
                    <a:pt x="309" y="11"/>
                  </a:moveTo>
                  <a:cubicBezTo>
                    <a:pt x="569" y="271"/>
                    <a:pt x="569" y="271"/>
                    <a:pt x="569" y="271"/>
                  </a:cubicBezTo>
                  <a:cubicBezTo>
                    <a:pt x="580" y="281"/>
                    <a:pt x="580" y="298"/>
                    <a:pt x="569" y="309"/>
                  </a:cubicBezTo>
                  <a:cubicBezTo>
                    <a:pt x="309" y="569"/>
                    <a:pt x="309" y="569"/>
                    <a:pt x="309" y="569"/>
                  </a:cubicBezTo>
                  <a:cubicBezTo>
                    <a:pt x="299" y="580"/>
                    <a:pt x="281" y="580"/>
                    <a:pt x="271" y="569"/>
                  </a:cubicBezTo>
                  <a:cubicBezTo>
                    <a:pt x="11" y="309"/>
                    <a:pt x="11" y="309"/>
                    <a:pt x="11" y="309"/>
                  </a:cubicBezTo>
                  <a:cubicBezTo>
                    <a:pt x="0" y="298"/>
                    <a:pt x="0" y="281"/>
                    <a:pt x="11" y="271"/>
                  </a:cubicBezTo>
                  <a:cubicBezTo>
                    <a:pt x="271" y="11"/>
                    <a:pt x="271" y="11"/>
                    <a:pt x="271" y="11"/>
                  </a:cubicBezTo>
                  <a:cubicBezTo>
                    <a:pt x="281" y="0"/>
                    <a:pt x="299" y="0"/>
                    <a:pt x="309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3BC0F5B8-20FA-4E31-919B-20800F55B643}"/>
                </a:ext>
              </a:extLst>
            </p:cNvPr>
            <p:cNvSpPr/>
            <p:nvPr/>
          </p:nvSpPr>
          <p:spPr>
            <a:xfrm>
              <a:off x="4727443" y="4502721"/>
              <a:ext cx="176833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Esta dependência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pode ser mockada ?</a:t>
              </a:r>
              <a:endPara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8" name="Conector Angulado 180">
            <a:extLst>
              <a:ext uri="{FF2B5EF4-FFF2-40B4-BE49-F238E27FC236}">
                <a16:creationId xmlns:a16="http://schemas.microsoft.com/office/drawing/2014/main" id="{BE63A719-1FB2-4E8B-902C-33C6CDDDD5EC}"/>
              </a:ext>
            </a:extLst>
          </p:cNvPr>
          <p:cNvCxnSpPr/>
          <p:nvPr/>
        </p:nvCxnSpPr>
        <p:spPr>
          <a:xfrm flipV="1">
            <a:off x="3655811" y="4695885"/>
            <a:ext cx="4464000" cy="668221"/>
          </a:xfrm>
          <a:prstGeom prst="bentConnector3">
            <a:avLst>
              <a:gd name="adj1" fmla="val 100555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ector Angulado 194">
            <a:extLst>
              <a:ext uri="{FF2B5EF4-FFF2-40B4-BE49-F238E27FC236}">
                <a16:creationId xmlns:a16="http://schemas.microsoft.com/office/drawing/2014/main" id="{F2BDCAEB-3E5E-40D2-BAAF-FCDBCE0F97FA}"/>
              </a:ext>
            </a:extLst>
          </p:cNvPr>
          <p:cNvCxnSpPr>
            <a:cxnSpLocks/>
          </p:cNvCxnSpPr>
          <p:nvPr/>
        </p:nvCxnSpPr>
        <p:spPr>
          <a:xfrm>
            <a:off x="2427111" y="5983559"/>
            <a:ext cx="5715384" cy="721481"/>
          </a:xfrm>
          <a:prstGeom prst="bentConnector3">
            <a:avLst>
              <a:gd name="adj1" fmla="val -169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390CD2B-5AD4-4044-8921-6C8BE51AD3DA}"/>
              </a:ext>
            </a:extLst>
          </p:cNvPr>
          <p:cNvGrpSpPr/>
          <p:nvPr/>
        </p:nvGrpSpPr>
        <p:grpSpPr>
          <a:xfrm>
            <a:off x="7221647" y="5727074"/>
            <a:ext cx="1998000" cy="1026000"/>
            <a:chOff x="4398871" y="4252322"/>
            <a:chExt cx="1998000" cy="1026000"/>
          </a:xfrm>
        </p:grpSpPr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9BB2CC02-F54B-4732-A719-2A171C2F7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871" y="4252322"/>
              <a:ext cx="1998000" cy="1026000"/>
            </a:xfrm>
            <a:custGeom>
              <a:avLst/>
              <a:gdLst>
                <a:gd name="T0" fmla="*/ 309 w 580"/>
                <a:gd name="T1" fmla="*/ 11 h 580"/>
                <a:gd name="T2" fmla="*/ 569 w 580"/>
                <a:gd name="T3" fmla="*/ 271 h 580"/>
                <a:gd name="T4" fmla="*/ 569 w 580"/>
                <a:gd name="T5" fmla="*/ 309 h 580"/>
                <a:gd name="T6" fmla="*/ 309 w 580"/>
                <a:gd name="T7" fmla="*/ 569 h 580"/>
                <a:gd name="T8" fmla="*/ 271 w 580"/>
                <a:gd name="T9" fmla="*/ 569 h 580"/>
                <a:gd name="T10" fmla="*/ 11 w 580"/>
                <a:gd name="T11" fmla="*/ 309 h 580"/>
                <a:gd name="T12" fmla="*/ 11 w 580"/>
                <a:gd name="T13" fmla="*/ 271 h 580"/>
                <a:gd name="T14" fmla="*/ 271 w 580"/>
                <a:gd name="T15" fmla="*/ 11 h 580"/>
                <a:gd name="T16" fmla="*/ 309 w 580"/>
                <a:gd name="T17" fmla="*/ 1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0" h="580">
                  <a:moveTo>
                    <a:pt x="309" y="11"/>
                  </a:moveTo>
                  <a:cubicBezTo>
                    <a:pt x="569" y="271"/>
                    <a:pt x="569" y="271"/>
                    <a:pt x="569" y="271"/>
                  </a:cubicBezTo>
                  <a:cubicBezTo>
                    <a:pt x="580" y="281"/>
                    <a:pt x="580" y="298"/>
                    <a:pt x="569" y="309"/>
                  </a:cubicBezTo>
                  <a:cubicBezTo>
                    <a:pt x="309" y="569"/>
                    <a:pt x="309" y="569"/>
                    <a:pt x="309" y="569"/>
                  </a:cubicBezTo>
                  <a:cubicBezTo>
                    <a:pt x="299" y="580"/>
                    <a:pt x="281" y="580"/>
                    <a:pt x="271" y="569"/>
                  </a:cubicBezTo>
                  <a:cubicBezTo>
                    <a:pt x="11" y="309"/>
                    <a:pt x="11" y="309"/>
                    <a:pt x="11" y="309"/>
                  </a:cubicBezTo>
                  <a:cubicBezTo>
                    <a:pt x="0" y="298"/>
                    <a:pt x="0" y="281"/>
                    <a:pt x="11" y="271"/>
                  </a:cubicBezTo>
                  <a:cubicBezTo>
                    <a:pt x="271" y="11"/>
                    <a:pt x="271" y="11"/>
                    <a:pt x="271" y="11"/>
                  </a:cubicBezTo>
                  <a:cubicBezTo>
                    <a:pt x="281" y="0"/>
                    <a:pt x="299" y="0"/>
                    <a:pt x="309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A67BC926-4582-42E7-8E94-73BD1E6059B3}"/>
                </a:ext>
              </a:extLst>
            </p:cNvPr>
            <p:cNvSpPr/>
            <p:nvPr/>
          </p:nvSpPr>
          <p:spPr>
            <a:xfrm>
              <a:off x="4499226" y="4465240"/>
              <a:ext cx="176833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Este código depende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código de outro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arquivo/objeto?</a:t>
              </a:r>
              <a:endPara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7D34BCE-2D87-4103-B3AE-696CC86E3B2D}"/>
              </a:ext>
            </a:extLst>
          </p:cNvPr>
          <p:cNvGrpSpPr/>
          <p:nvPr/>
        </p:nvGrpSpPr>
        <p:grpSpPr>
          <a:xfrm>
            <a:off x="7162596" y="3740144"/>
            <a:ext cx="1998000" cy="1026000"/>
            <a:chOff x="4280345" y="4157870"/>
            <a:chExt cx="1998000" cy="1026000"/>
          </a:xfrm>
          <a:solidFill>
            <a:srgbClr val="00CEE8"/>
          </a:solidFill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3F46661-EC3C-4355-9DFD-869821610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345" y="4157870"/>
              <a:ext cx="1998000" cy="1026000"/>
            </a:xfrm>
            <a:custGeom>
              <a:avLst/>
              <a:gdLst>
                <a:gd name="T0" fmla="*/ 309 w 580"/>
                <a:gd name="T1" fmla="*/ 11 h 580"/>
                <a:gd name="T2" fmla="*/ 569 w 580"/>
                <a:gd name="T3" fmla="*/ 271 h 580"/>
                <a:gd name="T4" fmla="*/ 569 w 580"/>
                <a:gd name="T5" fmla="*/ 309 h 580"/>
                <a:gd name="T6" fmla="*/ 309 w 580"/>
                <a:gd name="T7" fmla="*/ 569 h 580"/>
                <a:gd name="T8" fmla="*/ 271 w 580"/>
                <a:gd name="T9" fmla="*/ 569 h 580"/>
                <a:gd name="T10" fmla="*/ 11 w 580"/>
                <a:gd name="T11" fmla="*/ 309 h 580"/>
                <a:gd name="T12" fmla="*/ 11 w 580"/>
                <a:gd name="T13" fmla="*/ 271 h 580"/>
                <a:gd name="T14" fmla="*/ 271 w 580"/>
                <a:gd name="T15" fmla="*/ 11 h 580"/>
                <a:gd name="T16" fmla="*/ 309 w 580"/>
                <a:gd name="T17" fmla="*/ 1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0" h="580">
                  <a:moveTo>
                    <a:pt x="309" y="11"/>
                  </a:moveTo>
                  <a:cubicBezTo>
                    <a:pt x="569" y="271"/>
                    <a:pt x="569" y="271"/>
                    <a:pt x="569" y="271"/>
                  </a:cubicBezTo>
                  <a:cubicBezTo>
                    <a:pt x="580" y="281"/>
                    <a:pt x="580" y="298"/>
                    <a:pt x="569" y="309"/>
                  </a:cubicBezTo>
                  <a:cubicBezTo>
                    <a:pt x="309" y="569"/>
                    <a:pt x="309" y="569"/>
                    <a:pt x="309" y="569"/>
                  </a:cubicBezTo>
                  <a:cubicBezTo>
                    <a:pt x="299" y="580"/>
                    <a:pt x="281" y="580"/>
                    <a:pt x="271" y="569"/>
                  </a:cubicBezTo>
                  <a:cubicBezTo>
                    <a:pt x="11" y="309"/>
                    <a:pt x="11" y="309"/>
                    <a:pt x="11" y="309"/>
                  </a:cubicBezTo>
                  <a:cubicBezTo>
                    <a:pt x="0" y="298"/>
                    <a:pt x="0" y="281"/>
                    <a:pt x="11" y="271"/>
                  </a:cubicBezTo>
                  <a:cubicBezTo>
                    <a:pt x="271" y="11"/>
                    <a:pt x="271" y="11"/>
                    <a:pt x="271" y="11"/>
                  </a:cubicBezTo>
                  <a:cubicBezTo>
                    <a:pt x="281" y="0"/>
                    <a:pt x="299" y="0"/>
                    <a:pt x="309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BD653796-CBEF-403B-B5A0-CE598703C517}"/>
                </a:ext>
              </a:extLst>
            </p:cNvPr>
            <p:cNvSpPr/>
            <p:nvPr/>
          </p:nvSpPr>
          <p:spPr>
            <a:xfrm>
              <a:off x="4397056" y="4329950"/>
              <a:ext cx="1784652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Todo código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relacionado está coberto por testes unitários?</a:t>
              </a:r>
              <a:endPara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6" name="Conector Angulado 203">
            <a:extLst>
              <a:ext uri="{FF2B5EF4-FFF2-40B4-BE49-F238E27FC236}">
                <a16:creationId xmlns:a16="http://schemas.microsoft.com/office/drawing/2014/main" id="{AAF4F706-3B3F-4AC0-880E-9E72EC8B6D8B}"/>
              </a:ext>
            </a:extLst>
          </p:cNvPr>
          <p:cNvCxnSpPr/>
          <p:nvPr/>
        </p:nvCxnSpPr>
        <p:spPr>
          <a:xfrm flipV="1">
            <a:off x="6715178" y="2399365"/>
            <a:ext cx="0" cy="2808000"/>
          </a:xfrm>
          <a:prstGeom prst="straightConnector1">
            <a:avLst/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7" name="Imagem 36">
            <a:extLst>
              <a:ext uri="{FF2B5EF4-FFF2-40B4-BE49-F238E27FC236}">
                <a16:creationId xmlns:a16="http://schemas.microsoft.com/office/drawing/2014/main" id="{A0B0FE1C-6F2E-4E6D-9923-82340EDE5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78" b="50873"/>
          <a:stretch/>
        </p:blipFill>
        <p:spPr>
          <a:xfrm>
            <a:off x="110677" y="2987674"/>
            <a:ext cx="3595033" cy="769939"/>
          </a:xfrm>
          <a:prstGeom prst="rect">
            <a:avLst/>
          </a:prstGeom>
        </p:spPr>
      </p:pic>
      <p:cxnSp>
        <p:nvCxnSpPr>
          <p:cNvPr id="38" name="Conector Angulado 57">
            <a:extLst>
              <a:ext uri="{FF2B5EF4-FFF2-40B4-BE49-F238E27FC236}">
                <a16:creationId xmlns:a16="http://schemas.microsoft.com/office/drawing/2014/main" id="{FEF3413A-7BD4-449D-AFA3-1A6105110F5E}"/>
              </a:ext>
            </a:extLst>
          </p:cNvPr>
          <p:cNvCxnSpPr/>
          <p:nvPr/>
        </p:nvCxnSpPr>
        <p:spPr>
          <a:xfrm rot="5400000" flipH="1" flipV="1">
            <a:off x="2080742" y="1830334"/>
            <a:ext cx="2142413" cy="853386"/>
          </a:xfrm>
          <a:prstGeom prst="bentConnector3">
            <a:avLst>
              <a:gd name="adj1" fmla="val -387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" name="Imagem 38">
            <a:extLst>
              <a:ext uri="{FF2B5EF4-FFF2-40B4-BE49-F238E27FC236}">
                <a16:creationId xmlns:a16="http://schemas.microsoft.com/office/drawing/2014/main" id="{7258463B-A6A4-4020-AFF0-7922CC8A1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402"/>
          <a:stretch/>
        </p:blipFill>
        <p:spPr>
          <a:xfrm>
            <a:off x="110677" y="1927962"/>
            <a:ext cx="3595033" cy="836954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1325434-5E66-4695-8ED0-E0891AB629F0}"/>
              </a:ext>
            </a:extLst>
          </p:cNvPr>
          <p:cNvGrpSpPr/>
          <p:nvPr/>
        </p:nvGrpSpPr>
        <p:grpSpPr>
          <a:xfrm>
            <a:off x="3578641" y="695558"/>
            <a:ext cx="1999581" cy="1025485"/>
            <a:chOff x="5090143" y="1058612"/>
            <a:chExt cx="1999581" cy="1025485"/>
          </a:xfrm>
          <a:solidFill>
            <a:srgbClr val="EB1D67"/>
          </a:solidFill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814AA414-86E0-4DF5-93FA-CAB576CB5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0143" y="1058612"/>
              <a:ext cx="1999581" cy="1025485"/>
            </a:xfrm>
            <a:custGeom>
              <a:avLst/>
              <a:gdLst>
                <a:gd name="T0" fmla="*/ 270 w 579"/>
                <a:gd name="T1" fmla="*/ 11 h 580"/>
                <a:gd name="T2" fmla="*/ 10 w 579"/>
                <a:gd name="T3" fmla="*/ 271 h 580"/>
                <a:gd name="T4" fmla="*/ 10 w 579"/>
                <a:gd name="T5" fmla="*/ 310 h 580"/>
                <a:gd name="T6" fmla="*/ 270 w 579"/>
                <a:gd name="T7" fmla="*/ 570 h 580"/>
                <a:gd name="T8" fmla="*/ 309 w 579"/>
                <a:gd name="T9" fmla="*/ 570 h 580"/>
                <a:gd name="T10" fmla="*/ 569 w 579"/>
                <a:gd name="T11" fmla="*/ 310 h 580"/>
                <a:gd name="T12" fmla="*/ 569 w 579"/>
                <a:gd name="T13" fmla="*/ 271 h 580"/>
                <a:gd name="T14" fmla="*/ 309 w 579"/>
                <a:gd name="T15" fmla="*/ 11 h 580"/>
                <a:gd name="T16" fmla="*/ 270 w 579"/>
                <a:gd name="T17" fmla="*/ 1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9" h="580">
                  <a:moveTo>
                    <a:pt x="270" y="11"/>
                  </a:moveTo>
                  <a:cubicBezTo>
                    <a:pt x="10" y="271"/>
                    <a:pt x="10" y="271"/>
                    <a:pt x="10" y="271"/>
                  </a:cubicBezTo>
                  <a:cubicBezTo>
                    <a:pt x="0" y="282"/>
                    <a:pt x="0" y="299"/>
                    <a:pt x="10" y="310"/>
                  </a:cubicBezTo>
                  <a:cubicBezTo>
                    <a:pt x="270" y="570"/>
                    <a:pt x="270" y="570"/>
                    <a:pt x="270" y="570"/>
                  </a:cubicBezTo>
                  <a:cubicBezTo>
                    <a:pt x="281" y="580"/>
                    <a:pt x="298" y="580"/>
                    <a:pt x="309" y="570"/>
                  </a:cubicBezTo>
                  <a:cubicBezTo>
                    <a:pt x="569" y="310"/>
                    <a:pt x="569" y="310"/>
                    <a:pt x="569" y="310"/>
                  </a:cubicBezTo>
                  <a:cubicBezTo>
                    <a:pt x="579" y="299"/>
                    <a:pt x="579" y="282"/>
                    <a:pt x="569" y="271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298" y="0"/>
                    <a:pt x="281" y="0"/>
                    <a:pt x="27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6F7F967-A967-4B8F-9543-7A364F0495B8}"/>
                </a:ext>
              </a:extLst>
            </p:cNvPr>
            <p:cNvSpPr/>
            <p:nvPr/>
          </p:nvSpPr>
          <p:spPr>
            <a:xfrm>
              <a:off x="5359856" y="1206993"/>
              <a:ext cx="1522218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É a principal jornada  do usuário ? (Início ao fim do fluxo)</a:t>
              </a:r>
              <a:endPara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3" name="Conector Angulado 2">
            <a:extLst>
              <a:ext uri="{FF2B5EF4-FFF2-40B4-BE49-F238E27FC236}">
                <a16:creationId xmlns:a16="http://schemas.microsoft.com/office/drawing/2014/main" id="{6018693F-9FBA-4C7C-A99F-7D7398C63958}"/>
              </a:ext>
            </a:extLst>
          </p:cNvPr>
          <p:cNvCxnSpPr/>
          <p:nvPr/>
        </p:nvCxnSpPr>
        <p:spPr>
          <a:xfrm rot="5400000" flipH="1" flipV="1">
            <a:off x="11541774" y="3305452"/>
            <a:ext cx="454959" cy="266506"/>
          </a:xfrm>
          <a:prstGeom prst="bentConnector3">
            <a:avLst>
              <a:gd name="adj1" fmla="val -247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Freeform 6">
            <a:extLst>
              <a:ext uri="{FF2B5EF4-FFF2-40B4-BE49-F238E27FC236}">
                <a16:creationId xmlns:a16="http://schemas.microsoft.com/office/drawing/2014/main" id="{79AAE407-0BD8-4F17-9369-5EAD4C6057ED}"/>
              </a:ext>
            </a:extLst>
          </p:cNvPr>
          <p:cNvSpPr>
            <a:spLocks/>
          </p:cNvSpPr>
          <p:nvPr/>
        </p:nvSpPr>
        <p:spPr bwMode="auto">
          <a:xfrm>
            <a:off x="11327696" y="2824417"/>
            <a:ext cx="809898" cy="39188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Início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D3FC31EE-04F2-4357-B03E-891B04C8AFB1}"/>
              </a:ext>
            </a:extLst>
          </p:cNvPr>
          <p:cNvCxnSpPr/>
          <p:nvPr/>
        </p:nvCxnSpPr>
        <p:spPr>
          <a:xfrm>
            <a:off x="3009900" y="4244544"/>
            <a:ext cx="4152696" cy="0"/>
          </a:xfrm>
          <a:prstGeom prst="straightConnector1">
            <a:avLst/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Oval 28">
            <a:extLst>
              <a:ext uri="{FF2B5EF4-FFF2-40B4-BE49-F238E27FC236}">
                <a16:creationId xmlns:a16="http://schemas.microsoft.com/office/drawing/2014/main" id="{39433A0E-260B-43B4-A7F0-52BE05EFF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4724" y="5237581"/>
            <a:ext cx="244475" cy="244475"/>
          </a:xfrm>
          <a:prstGeom prst="ellipse">
            <a:avLst/>
          </a:prstGeom>
          <a:noFill/>
          <a:ln w="38100" cap="flat">
            <a:solidFill>
              <a:srgbClr val="06538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32">
            <a:extLst>
              <a:ext uri="{FF2B5EF4-FFF2-40B4-BE49-F238E27FC236}">
                <a16:creationId xmlns:a16="http://schemas.microsoft.com/office/drawing/2014/main" id="{1A473A70-DFCE-4557-A0E5-426AE5E2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636" y="5302668"/>
            <a:ext cx="120650" cy="117475"/>
          </a:xfrm>
          <a:prstGeom prst="ellipse">
            <a:avLst/>
          </a:prstGeom>
          <a:solidFill>
            <a:srgbClr val="06538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1F74A76-A088-4D0F-83B7-90C3979C7C60}"/>
              </a:ext>
            </a:extLst>
          </p:cNvPr>
          <p:cNvSpPr txBox="1"/>
          <p:nvPr/>
        </p:nvSpPr>
        <p:spPr>
          <a:xfrm>
            <a:off x="10657222" y="4143331"/>
            <a:ext cx="439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CCEFCF1-B7EB-4D5A-89AE-F0444FE085C4}"/>
              </a:ext>
            </a:extLst>
          </p:cNvPr>
          <p:cNvSpPr txBox="1"/>
          <p:nvPr/>
        </p:nvSpPr>
        <p:spPr>
          <a:xfrm>
            <a:off x="10654629" y="5746682"/>
            <a:ext cx="439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A755198-3FFC-4BD1-B87D-B512BCC33FA2}"/>
              </a:ext>
            </a:extLst>
          </p:cNvPr>
          <p:cNvSpPr txBox="1"/>
          <p:nvPr/>
        </p:nvSpPr>
        <p:spPr>
          <a:xfrm>
            <a:off x="6889003" y="5983559"/>
            <a:ext cx="439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A37DF5E-6A18-4754-9FD5-F895E832BF09}"/>
              </a:ext>
            </a:extLst>
          </p:cNvPr>
          <p:cNvSpPr txBox="1"/>
          <p:nvPr/>
        </p:nvSpPr>
        <p:spPr>
          <a:xfrm>
            <a:off x="4527364" y="5949866"/>
            <a:ext cx="439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0349DF8-B0CA-4236-9276-3140C6FF6480}"/>
              </a:ext>
            </a:extLst>
          </p:cNvPr>
          <p:cNvSpPr txBox="1"/>
          <p:nvPr/>
        </p:nvSpPr>
        <p:spPr>
          <a:xfrm>
            <a:off x="7440725" y="6456511"/>
            <a:ext cx="54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7409546-2106-4CC1-9CB5-C255E430246C}"/>
              </a:ext>
            </a:extLst>
          </p:cNvPr>
          <p:cNvSpPr txBox="1"/>
          <p:nvPr/>
        </p:nvSpPr>
        <p:spPr>
          <a:xfrm>
            <a:off x="9206469" y="5182130"/>
            <a:ext cx="54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21DC963-F18C-4DC8-B83E-9AB4088B19CE}"/>
              </a:ext>
            </a:extLst>
          </p:cNvPr>
          <p:cNvSpPr txBox="1"/>
          <p:nvPr/>
        </p:nvSpPr>
        <p:spPr>
          <a:xfrm>
            <a:off x="5335917" y="5439717"/>
            <a:ext cx="54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3844166-3BB5-4C66-81BB-BF463B6026F7}"/>
              </a:ext>
            </a:extLst>
          </p:cNvPr>
          <p:cNvSpPr txBox="1"/>
          <p:nvPr/>
        </p:nvSpPr>
        <p:spPr>
          <a:xfrm>
            <a:off x="6779323" y="4020634"/>
            <a:ext cx="439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02FDB4F-E4B1-43C5-9543-B6DA5246B133}"/>
              </a:ext>
            </a:extLst>
          </p:cNvPr>
          <p:cNvSpPr txBox="1"/>
          <p:nvPr/>
        </p:nvSpPr>
        <p:spPr>
          <a:xfrm>
            <a:off x="7789348" y="4707833"/>
            <a:ext cx="54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70C70F4-84A8-420E-B18F-F998D7A3AAAA}"/>
              </a:ext>
            </a:extLst>
          </p:cNvPr>
          <p:cNvSpPr txBox="1"/>
          <p:nvPr/>
        </p:nvSpPr>
        <p:spPr>
          <a:xfrm>
            <a:off x="10609953" y="2949615"/>
            <a:ext cx="54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FD6AD24B-B6D5-4598-88C5-13D8F0AA539D}"/>
              </a:ext>
            </a:extLst>
          </p:cNvPr>
          <p:cNvSpPr txBox="1"/>
          <p:nvPr/>
        </p:nvSpPr>
        <p:spPr>
          <a:xfrm>
            <a:off x="9102712" y="1479085"/>
            <a:ext cx="54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C85E3BF0-FE4C-4654-8314-B1AB1E52ED15}"/>
              </a:ext>
            </a:extLst>
          </p:cNvPr>
          <p:cNvSpPr txBox="1"/>
          <p:nvPr/>
        </p:nvSpPr>
        <p:spPr>
          <a:xfrm>
            <a:off x="7974803" y="1925842"/>
            <a:ext cx="439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8886ACAC-CDA8-45C7-A64B-739FE748B130}"/>
              </a:ext>
            </a:extLst>
          </p:cNvPr>
          <p:cNvSpPr txBox="1"/>
          <p:nvPr/>
        </p:nvSpPr>
        <p:spPr>
          <a:xfrm>
            <a:off x="5423327" y="1623722"/>
            <a:ext cx="439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</a:t>
            </a:r>
          </a:p>
        </p:txBody>
      </p:sp>
      <p:cxnSp>
        <p:nvCxnSpPr>
          <p:cNvPr id="61" name="Conector Angulado 88">
            <a:extLst>
              <a:ext uri="{FF2B5EF4-FFF2-40B4-BE49-F238E27FC236}">
                <a16:creationId xmlns:a16="http://schemas.microsoft.com/office/drawing/2014/main" id="{146CE3BD-9DED-4672-BC13-5B29DE1BE0CA}"/>
              </a:ext>
            </a:extLst>
          </p:cNvPr>
          <p:cNvCxnSpPr/>
          <p:nvPr/>
        </p:nvCxnSpPr>
        <p:spPr>
          <a:xfrm rot="5400000" flipH="1" flipV="1">
            <a:off x="2509422" y="2313404"/>
            <a:ext cx="2664000" cy="1476000"/>
          </a:xfrm>
          <a:prstGeom prst="bentConnector4">
            <a:avLst>
              <a:gd name="adj1" fmla="val 255"/>
              <a:gd name="adj2" fmla="val 63452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B41E450-3671-4384-B245-229E70ECFF8C}"/>
              </a:ext>
            </a:extLst>
          </p:cNvPr>
          <p:cNvSpPr txBox="1"/>
          <p:nvPr/>
        </p:nvSpPr>
        <p:spPr>
          <a:xfrm>
            <a:off x="6695730" y="2329637"/>
            <a:ext cx="54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5A6F2632-80F2-4DF0-A0C1-BDD442DE4F27}"/>
              </a:ext>
            </a:extLst>
          </p:cNvPr>
          <p:cNvSpPr txBox="1"/>
          <p:nvPr/>
        </p:nvSpPr>
        <p:spPr>
          <a:xfrm>
            <a:off x="4391158" y="1698694"/>
            <a:ext cx="54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4945B75-F609-48E5-9453-A144882D429C}"/>
              </a:ext>
            </a:extLst>
          </p:cNvPr>
          <p:cNvSpPr txBox="1"/>
          <p:nvPr/>
        </p:nvSpPr>
        <p:spPr>
          <a:xfrm>
            <a:off x="3205339" y="1081907"/>
            <a:ext cx="439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</a:t>
            </a:r>
          </a:p>
        </p:txBody>
      </p:sp>
      <p:cxnSp>
        <p:nvCxnSpPr>
          <p:cNvPr id="66" name="Conector Angulado 95">
            <a:extLst>
              <a:ext uri="{FF2B5EF4-FFF2-40B4-BE49-F238E27FC236}">
                <a16:creationId xmlns:a16="http://schemas.microsoft.com/office/drawing/2014/main" id="{17A112EF-D2F1-4A33-B4FD-418A6A671EE9}"/>
              </a:ext>
            </a:extLst>
          </p:cNvPr>
          <p:cNvCxnSpPr/>
          <p:nvPr/>
        </p:nvCxnSpPr>
        <p:spPr>
          <a:xfrm rot="5400000" flipH="1" flipV="1">
            <a:off x="3165944" y="1924252"/>
            <a:ext cx="2592000" cy="2556000"/>
          </a:xfrm>
          <a:prstGeom prst="bentConnector3">
            <a:avLst>
              <a:gd name="adj1" fmla="val -387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Conector Angulado 96">
            <a:extLst>
              <a:ext uri="{FF2B5EF4-FFF2-40B4-BE49-F238E27FC236}">
                <a16:creationId xmlns:a16="http://schemas.microsoft.com/office/drawing/2014/main" id="{5D723F74-D591-4A14-914A-E00E8C7F70C9}"/>
              </a:ext>
            </a:extLst>
          </p:cNvPr>
          <p:cNvCxnSpPr/>
          <p:nvPr/>
        </p:nvCxnSpPr>
        <p:spPr>
          <a:xfrm rot="16200000" flipH="1">
            <a:off x="3961126" y="3958030"/>
            <a:ext cx="1080000" cy="2448000"/>
          </a:xfrm>
          <a:prstGeom prst="bentConnector4">
            <a:avLst>
              <a:gd name="adj1" fmla="val -999"/>
              <a:gd name="adj2" fmla="val 99980"/>
            </a:avLst>
          </a:prstGeom>
          <a:noFill/>
          <a:ln w="15875" cap="rnd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8" name="Group 4173">
            <a:extLst>
              <a:ext uri="{FF2B5EF4-FFF2-40B4-BE49-F238E27FC236}">
                <a16:creationId xmlns:a16="http://schemas.microsoft.com/office/drawing/2014/main" id="{DD251CB1-0533-45D9-8DA3-3D5F69769C09}"/>
              </a:ext>
            </a:extLst>
          </p:cNvPr>
          <p:cNvGrpSpPr/>
          <p:nvPr/>
        </p:nvGrpSpPr>
        <p:grpSpPr>
          <a:xfrm>
            <a:off x="529543" y="4079717"/>
            <a:ext cx="2769174" cy="920038"/>
            <a:chOff x="3854450" y="3541713"/>
            <a:chExt cx="4481513" cy="1331912"/>
          </a:xfrm>
        </p:grpSpPr>
        <p:sp>
          <p:nvSpPr>
            <p:cNvPr id="69" name="Freeform 98">
              <a:extLst>
                <a:ext uri="{FF2B5EF4-FFF2-40B4-BE49-F238E27FC236}">
                  <a16:creationId xmlns:a16="http://schemas.microsoft.com/office/drawing/2014/main" id="{984AF5E4-9535-4596-B9B0-7D26EA53F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50" y="3541713"/>
              <a:ext cx="4481513" cy="1103313"/>
            </a:xfrm>
            <a:custGeom>
              <a:avLst/>
              <a:gdLst>
                <a:gd name="T0" fmla="*/ 2823 w 2823"/>
                <a:gd name="T1" fmla="*/ 695 h 695"/>
                <a:gd name="T2" fmla="*/ 2423 w 2823"/>
                <a:gd name="T3" fmla="*/ 0 h 695"/>
                <a:gd name="T4" fmla="*/ 400 w 2823"/>
                <a:gd name="T5" fmla="*/ 0 h 695"/>
                <a:gd name="T6" fmla="*/ 0 w 2823"/>
                <a:gd name="T7" fmla="*/ 695 h 695"/>
                <a:gd name="T8" fmla="*/ 2823 w 2823"/>
                <a:gd name="T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3" h="695">
                  <a:moveTo>
                    <a:pt x="2823" y="695"/>
                  </a:moveTo>
                  <a:lnTo>
                    <a:pt x="2423" y="0"/>
                  </a:lnTo>
                  <a:lnTo>
                    <a:pt x="400" y="0"/>
                  </a:lnTo>
                  <a:lnTo>
                    <a:pt x="0" y="695"/>
                  </a:lnTo>
                  <a:lnTo>
                    <a:pt x="2823" y="695"/>
                  </a:lnTo>
                  <a:close/>
                </a:path>
              </a:pathLst>
            </a:custGeom>
            <a:solidFill>
              <a:srgbClr val="00CE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9">
              <a:extLst>
                <a:ext uri="{FF2B5EF4-FFF2-40B4-BE49-F238E27FC236}">
                  <a16:creationId xmlns:a16="http://schemas.microsoft.com/office/drawing/2014/main" id="{0CB71633-3A4A-47C2-ADF7-AC15EC39A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50" y="4645025"/>
              <a:ext cx="273050" cy="228600"/>
            </a:xfrm>
            <a:custGeom>
              <a:avLst/>
              <a:gdLst>
                <a:gd name="T0" fmla="*/ 0 w 172"/>
                <a:gd name="T1" fmla="*/ 0 h 144"/>
                <a:gd name="T2" fmla="*/ 88 w 172"/>
                <a:gd name="T3" fmla="*/ 144 h 144"/>
                <a:gd name="T4" fmla="*/ 172 w 172"/>
                <a:gd name="T5" fmla="*/ 0 h 144"/>
                <a:gd name="T6" fmla="*/ 0 w 172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44">
                  <a:moveTo>
                    <a:pt x="0" y="0"/>
                  </a:moveTo>
                  <a:lnTo>
                    <a:pt x="88" y="144"/>
                  </a:lnTo>
                  <a:lnTo>
                    <a:pt x="1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EE8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100">
              <a:extLst>
                <a:ext uri="{FF2B5EF4-FFF2-40B4-BE49-F238E27FC236}">
                  <a16:creationId xmlns:a16="http://schemas.microsoft.com/office/drawing/2014/main" id="{4E74FA36-2628-4BC0-B020-2191819CD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1325" y="4645025"/>
              <a:ext cx="274638" cy="228600"/>
            </a:xfrm>
            <a:custGeom>
              <a:avLst/>
              <a:gdLst>
                <a:gd name="T0" fmla="*/ 173 w 173"/>
                <a:gd name="T1" fmla="*/ 0 h 144"/>
                <a:gd name="T2" fmla="*/ 84 w 173"/>
                <a:gd name="T3" fmla="*/ 144 h 144"/>
                <a:gd name="T4" fmla="*/ 0 w 173"/>
                <a:gd name="T5" fmla="*/ 0 h 144"/>
                <a:gd name="T6" fmla="*/ 173 w 17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44">
                  <a:moveTo>
                    <a:pt x="173" y="0"/>
                  </a:moveTo>
                  <a:lnTo>
                    <a:pt x="84" y="144"/>
                  </a:lnTo>
                  <a:lnTo>
                    <a:pt x="0" y="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00CEE8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Text Placeholder 4178">
            <a:extLst>
              <a:ext uri="{FF2B5EF4-FFF2-40B4-BE49-F238E27FC236}">
                <a16:creationId xmlns:a16="http://schemas.microsoft.com/office/drawing/2014/main" id="{76DF8C7C-478B-428C-A907-B1337F1645F7}"/>
              </a:ext>
            </a:extLst>
          </p:cNvPr>
          <p:cNvSpPr txBox="1">
            <a:spLocks/>
          </p:cNvSpPr>
          <p:nvPr/>
        </p:nvSpPr>
        <p:spPr>
          <a:xfrm>
            <a:off x="1159472" y="4282970"/>
            <a:ext cx="1497446" cy="286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SERVICE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4172">
            <a:extLst>
              <a:ext uri="{FF2B5EF4-FFF2-40B4-BE49-F238E27FC236}">
                <a16:creationId xmlns:a16="http://schemas.microsoft.com/office/drawing/2014/main" id="{0D866A8D-9FCB-4600-BC23-0278A822E46D}"/>
              </a:ext>
            </a:extLst>
          </p:cNvPr>
          <p:cNvGrpSpPr/>
          <p:nvPr/>
        </p:nvGrpSpPr>
        <p:grpSpPr>
          <a:xfrm>
            <a:off x="83868" y="5078804"/>
            <a:ext cx="3733592" cy="1080001"/>
            <a:chOff x="3021013" y="4873625"/>
            <a:chExt cx="6148388" cy="1447800"/>
          </a:xfrm>
        </p:grpSpPr>
        <p:sp>
          <p:nvSpPr>
            <p:cNvPr id="74" name="Freeform 101">
              <a:extLst>
                <a:ext uri="{FF2B5EF4-FFF2-40B4-BE49-F238E27FC236}">
                  <a16:creationId xmlns:a16="http://schemas.microsoft.com/office/drawing/2014/main" id="{EF55F092-718F-4822-B478-1F57F8137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013" y="4873625"/>
              <a:ext cx="6148388" cy="1219200"/>
            </a:xfrm>
            <a:custGeom>
              <a:avLst/>
              <a:gdLst>
                <a:gd name="T0" fmla="*/ 441 w 3873"/>
                <a:gd name="T1" fmla="*/ 0 h 768"/>
                <a:gd name="T2" fmla="*/ 0 w 3873"/>
                <a:gd name="T3" fmla="*/ 768 h 768"/>
                <a:gd name="T4" fmla="*/ 3873 w 3873"/>
                <a:gd name="T5" fmla="*/ 768 h 768"/>
                <a:gd name="T6" fmla="*/ 3432 w 3873"/>
                <a:gd name="T7" fmla="*/ 0 h 768"/>
                <a:gd name="T8" fmla="*/ 441 w 3873"/>
                <a:gd name="T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3" h="768">
                  <a:moveTo>
                    <a:pt x="441" y="0"/>
                  </a:moveTo>
                  <a:lnTo>
                    <a:pt x="0" y="768"/>
                  </a:lnTo>
                  <a:lnTo>
                    <a:pt x="3873" y="768"/>
                  </a:lnTo>
                  <a:lnTo>
                    <a:pt x="3432" y="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06538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2">
              <a:extLst>
                <a:ext uri="{FF2B5EF4-FFF2-40B4-BE49-F238E27FC236}">
                  <a16:creationId xmlns:a16="http://schemas.microsoft.com/office/drawing/2014/main" id="{9FB4B122-ABF3-41B0-ABF1-DF64C80BA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013" y="6092825"/>
              <a:ext cx="269875" cy="228600"/>
            </a:xfrm>
            <a:custGeom>
              <a:avLst/>
              <a:gdLst>
                <a:gd name="T0" fmla="*/ 0 w 170"/>
                <a:gd name="T1" fmla="*/ 0 h 144"/>
                <a:gd name="T2" fmla="*/ 88 w 170"/>
                <a:gd name="T3" fmla="*/ 144 h 144"/>
                <a:gd name="T4" fmla="*/ 170 w 170"/>
                <a:gd name="T5" fmla="*/ 0 h 144"/>
                <a:gd name="T6" fmla="*/ 0 w 170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44">
                  <a:moveTo>
                    <a:pt x="0" y="0"/>
                  </a:moveTo>
                  <a:lnTo>
                    <a:pt x="88" y="144"/>
                  </a:lnTo>
                  <a:lnTo>
                    <a:pt x="1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5381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3">
              <a:extLst>
                <a:ext uri="{FF2B5EF4-FFF2-40B4-BE49-F238E27FC236}">
                  <a16:creationId xmlns:a16="http://schemas.microsoft.com/office/drawing/2014/main" id="{1683A46C-0F0B-4480-A4A6-0611E4D4B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6092825"/>
              <a:ext cx="269875" cy="228600"/>
            </a:xfrm>
            <a:custGeom>
              <a:avLst/>
              <a:gdLst>
                <a:gd name="T0" fmla="*/ 170 w 170"/>
                <a:gd name="T1" fmla="*/ 0 h 144"/>
                <a:gd name="T2" fmla="*/ 81 w 170"/>
                <a:gd name="T3" fmla="*/ 144 h 144"/>
                <a:gd name="T4" fmla="*/ 0 w 170"/>
                <a:gd name="T5" fmla="*/ 0 h 144"/>
                <a:gd name="T6" fmla="*/ 170 w 170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44">
                  <a:moveTo>
                    <a:pt x="170" y="0"/>
                  </a:moveTo>
                  <a:lnTo>
                    <a:pt x="81" y="144"/>
                  </a:lnTo>
                  <a:lnTo>
                    <a:pt x="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65381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Freeform 104">
            <a:extLst>
              <a:ext uri="{FF2B5EF4-FFF2-40B4-BE49-F238E27FC236}">
                <a16:creationId xmlns:a16="http://schemas.microsoft.com/office/drawing/2014/main" id="{638971BC-445B-499B-A539-6B5342E67DAC}"/>
              </a:ext>
            </a:extLst>
          </p:cNvPr>
          <p:cNvSpPr>
            <a:spLocks noEditPoints="1"/>
          </p:cNvSpPr>
          <p:nvPr/>
        </p:nvSpPr>
        <p:spPr bwMode="auto">
          <a:xfrm>
            <a:off x="484906" y="5294587"/>
            <a:ext cx="380244" cy="446756"/>
          </a:xfrm>
          <a:custGeom>
            <a:avLst/>
            <a:gdLst>
              <a:gd name="T0" fmla="*/ 153 w 219"/>
              <a:gd name="T1" fmla="*/ 98 h 188"/>
              <a:gd name="T2" fmla="*/ 153 w 219"/>
              <a:gd name="T3" fmla="*/ 106 h 188"/>
              <a:gd name="T4" fmla="*/ 137 w 219"/>
              <a:gd name="T5" fmla="*/ 106 h 188"/>
              <a:gd name="T6" fmla="*/ 137 w 219"/>
              <a:gd name="T7" fmla="*/ 98 h 188"/>
              <a:gd name="T8" fmla="*/ 108 w 219"/>
              <a:gd name="T9" fmla="*/ 78 h 188"/>
              <a:gd name="T10" fmla="*/ 122 w 219"/>
              <a:gd name="T11" fmla="*/ 71 h 188"/>
              <a:gd name="T12" fmla="*/ 146 w 219"/>
              <a:gd name="T13" fmla="*/ 84 h 188"/>
              <a:gd name="T14" fmla="*/ 166 w 219"/>
              <a:gd name="T15" fmla="*/ 72 h 188"/>
              <a:gd name="T16" fmla="*/ 146 w 219"/>
              <a:gd name="T17" fmla="*/ 59 h 188"/>
              <a:gd name="T18" fmla="*/ 112 w 219"/>
              <a:gd name="T19" fmla="*/ 33 h 188"/>
              <a:gd name="T20" fmla="*/ 137 w 219"/>
              <a:gd name="T21" fmla="*/ 9 h 188"/>
              <a:gd name="T22" fmla="*/ 137 w 219"/>
              <a:gd name="T23" fmla="*/ 0 h 188"/>
              <a:gd name="T24" fmla="*/ 153 w 219"/>
              <a:gd name="T25" fmla="*/ 0 h 188"/>
              <a:gd name="T26" fmla="*/ 153 w 219"/>
              <a:gd name="T27" fmla="*/ 9 h 188"/>
              <a:gd name="T28" fmla="*/ 179 w 219"/>
              <a:gd name="T29" fmla="*/ 25 h 188"/>
              <a:gd name="T30" fmla="*/ 166 w 219"/>
              <a:gd name="T31" fmla="*/ 32 h 188"/>
              <a:gd name="T32" fmla="*/ 146 w 219"/>
              <a:gd name="T33" fmla="*/ 22 h 188"/>
              <a:gd name="T34" fmla="*/ 128 w 219"/>
              <a:gd name="T35" fmla="*/ 34 h 188"/>
              <a:gd name="T36" fmla="*/ 147 w 219"/>
              <a:gd name="T37" fmla="*/ 44 h 188"/>
              <a:gd name="T38" fmla="*/ 182 w 219"/>
              <a:gd name="T39" fmla="*/ 72 h 188"/>
              <a:gd name="T40" fmla="*/ 153 w 219"/>
              <a:gd name="T41" fmla="*/ 98 h 188"/>
              <a:gd name="T42" fmla="*/ 210 w 219"/>
              <a:gd name="T43" fmla="*/ 141 h 188"/>
              <a:gd name="T44" fmla="*/ 156 w 219"/>
              <a:gd name="T45" fmla="*/ 157 h 188"/>
              <a:gd name="T46" fmla="*/ 112 w 219"/>
              <a:gd name="T47" fmla="*/ 139 h 188"/>
              <a:gd name="T48" fmla="*/ 158 w 219"/>
              <a:gd name="T49" fmla="*/ 137 h 188"/>
              <a:gd name="T50" fmla="*/ 130 w 219"/>
              <a:gd name="T51" fmla="*/ 119 h 188"/>
              <a:gd name="T52" fmla="*/ 94 w 219"/>
              <a:gd name="T53" fmla="*/ 112 h 188"/>
              <a:gd name="T54" fmla="*/ 44 w 219"/>
              <a:gd name="T55" fmla="*/ 125 h 188"/>
              <a:gd name="T56" fmla="*/ 44 w 219"/>
              <a:gd name="T57" fmla="*/ 176 h 188"/>
              <a:gd name="T58" fmla="*/ 76 w 219"/>
              <a:gd name="T59" fmla="*/ 182 h 188"/>
              <a:gd name="T60" fmla="*/ 161 w 219"/>
              <a:gd name="T61" fmla="*/ 186 h 188"/>
              <a:gd name="T62" fmla="*/ 217 w 219"/>
              <a:gd name="T63" fmla="*/ 148 h 188"/>
              <a:gd name="T64" fmla="*/ 210 w 219"/>
              <a:gd name="T65" fmla="*/ 141 h 188"/>
              <a:gd name="T66" fmla="*/ 0 w 219"/>
              <a:gd name="T67" fmla="*/ 188 h 188"/>
              <a:gd name="T68" fmla="*/ 36 w 219"/>
              <a:gd name="T69" fmla="*/ 188 h 188"/>
              <a:gd name="T70" fmla="*/ 36 w 219"/>
              <a:gd name="T71" fmla="*/ 125 h 188"/>
              <a:gd name="T72" fmla="*/ 0 w 219"/>
              <a:gd name="T73" fmla="*/ 125 h 188"/>
              <a:gd name="T74" fmla="*/ 0 w 219"/>
              <a:gd name="T75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9" h="188">
                <a:moveTo>
                  <a:pt x="153" y="98"/>
                </a:moveTo>
                <a:cubicBezTo>
                  <a:pt x="153" y="106"/>
                  <a:pt x="153" y="106"/>
                  <a:pt x="153" y="106"/>
                </a:cubicBezTo>
                <a:cubicBezTo>
                  <a:pt x="137" y="106"/>
                  <a:pt x="137" y="106"/>
                  <a:pt x="137" y="106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24" y="97"/>
                  <a:pt x="114" y="91"/>
                  <a:pt x="108" y="78"/>
                </a:cubicBezTo>
                <a:cubicBezTo>
                  <a:pt x="122" y="71"/>
                  <a:pt x="122" y="71"/>
                  <a:pt x="122" y="71"/>
                </a:cubicBezTo>
                <a:cubicBezTo>
                  <a:pt x="126" y="80"/>
                  <a:pt x="135" y="84"/>
                  <a:pt x="146" y="84"/>
                </a:cubicBezTo>
                <a:cubicBezTo>
                  <a:pt x="156" y="84"/>
                  <a:pt x="166" y="81"/>
                  <a:pt x="166" y="72"/>
                </a:cubicBezTo>
                <a:cubicBezTo>
                  <a:pt x="166" y="63"/>
                  <a:pt x="157" y="60"/>
                  <a:pt x="146" y="59"/>
                </a:cubicBezTo>
                <a:cubicBezTo>
                  <a:pt x="128" y="57"/>
                  <a:pt x="112" y="52"/>
                  <a:pt x="112" y="33"/>
                </a:cubicBezTo>
                <a:cubicBezTo>
                  <a:pt x="112" y="18"/>
                  <a:pt x="124" y="11"/>
                  <a:pt x="137" y="9"/>
                </a:cubicBezTo>
                <a:cubicBezTo>
                  <a:pt x="137" y="0"/>
                  <a:pt x="137" y="0"/>
                  <a:pt x="137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9"/>
                  <a:pt x="153" y="9"/>
                  <a:pt x="153" y="9"/>
                </a:cubicBezTo>
                <a:cubicBezTo>
                  <a:pt x="163" y="10"/>
                  <a:pt x="174" y="14"/>
                  <a:pt x="179" y="25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63" y="27"/>
                  <a:pt x="155" y="22"/>
                  <a:pt x="146" y="22"/>
                </a:cubicBezTo>
                <a:cubicBezTo>
                  <a:pt x="134" y="22"/>
                  <a:pt x="128" y="27"/>
                  <a:pt x="128" y="34"/>
                </a:cubicBezTo>
                <a:cubicBezTo>
                  <a:pt x="128" y="41"/>
                  <a:pt x="137" y="43"/>
                  <a:pt x="147" y="44"/>
                </a:cubicBezTo>
                <a:cubicBezTo>
                  <a:pt x="165" y="46"/>
                  <a:pt x="182" y="51"/>
                  <a:pt x="182" y="72"/>
                </a:cubicBezTo>
                <a:cubicBezTo>
                  <a:pt x="182" y="88"/>
                  <a:pt x="169" y="97"/>
                  <a:pt x="153" y="98"/>
                </a:cubicBezTo>
                <a:close/>
                <a:moveTo>
                  <a:pt x="210" y="141"/>
                </a:moveTo>
                <a:cubicBezTo>
                  <a:pt x="194" y="136"/>
                  <a:pt x="182" y="147"/>
                  <a:pt x="156" y="157"/>
                </a:cubicBezTo>
                <a:cubicBezTo>
                  <a:pt x="152" y="158"/>
                  <a:pt x="114" y="146"/>
                  <a:pt x="112" y="139"/>
                </a:cubicBezTo>
                <a:cubicBezTo>
                  <a:pt x="111" y="135"/>
                  <a:pt x="150" y="143"/>
                  <a:pt x="158" y="137"/>
                </a:cubicBezTo>
                <a:cubicBezTo>
                  <a:pt x="174" y="125"/>
                  <a:pt x="157" y="120"/>
                  <a:pt x="130" y="119"/>
                </a:cubicBezTo>
                <a:cubicBezTo>
                  <a:pt x="130" y="119"/>
                  <a:pt x="117" y="117"/>
                  <a:pt x="94" y="112"/>
                </a:cubicBezTo>
                <a:cubicBezTo>
                  <a:pt x="80" y="109"/>
                  <a:pt x="44" y="125"/>
                  <a:pt x="44" y="125"/>
                </a:cubicBezTo>
                <a:cubicBezTo>
                  <a:pt x="44" y="176"/>
                  <a:pt x="44" y="176"/>
                  <a:pt x="44" y="176"/>
                </a:cubicBezTo>
                <a:cubicBezTo>
                  <a:pt x="44" y="176"/>
                  <a:pt x="68" y="180"/>
                  <a:pt x="76" y="182"/>
                </a:cubicBezTo>
                <a:cubicBezTo>
                  <a:pt x="89" y="185"/>
                  <a:pt x="153" y="187"/>
                  <a:pt x="161" y="186"/>
                </a:cubicBezTo>
                <a:cubicBezTo>
                  <a:pt x="170" y="185"/>
                  <a:pt x="214" y="150"/>
                  <a:pt x="217" y="148"/>
                </a:cubicBezTo>
                <a:cubicBezTo>
                  <a:pt x="219" y="146"/>
                  <a:pt x="219" y="144"/>
                  <a:pt x="210" y="141"/>
                </a:cubicBezTo>
                <a:close/>
                <a:moveTo>
                  <a:pt x="0" y="188"/>
                </a:moveTo>
                <a:cubicBezTo>
                  <a:pt x="36" y="188"/>
                  <a:pt x="36" y="188"/>
                  <a:pt x="36" y="188"/>
                </a:cubicBezTo>
                <a:cubicBezTo>
                  <a:pt x="36" y="125"/>
                  <a:pt x="36" y="125"/>
                  <a:pt x="36" y="125"/>
                </a:cubicBezTo>
                <a:cubicBezTo>
                  <a:pt x="0" y="125"/>
                  <a:pt x="0" y="125"/>
                  <a:pt x="0" y="125"/>
                </a:cubicBezTo>
                <a:lnTo>
                  <a:pt x="0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7">
            <a:extLst>
              <a:ext uri="{FF2B5EF4-FFF2-40B4-BE49-F238E27FC236}">
                <a16:creationId xmlns:a16="http://schemas.microsoft.com/office/drawing/2014/main" id="{42024E21-05CD-4D65-A284-658E9AF273CC}"/>
              </a:ext>
            </a:extLst>
          </p:cNvPr>
          <p:cNvSpPr>
            <a:spLocks noEditPoints="1"/>
          </p:cNvSpPr>
          <p:nvPr/>
        </p:nvSpPr>
        <p:spPr bwMode="auto">
          <a:xfrm>
            <a:off x="3112140" y="5344794"/>
            <a:ext cx="254498" cy="462652"/>
          </a:xfrm>
          <a:custGeom>
            <a:avLst/>
            <a:gdLst>
              <a:gd name="T0" fmla="*/ 50 w 100"/>
              <a:gd name="T1" fmla="*/ 30 h 133"/>
              <a:gd name="T2" fmla="*/ 30 w 100"/>
              <a:gd name="T3" fmla="*/ 22 h 133"/>
              <a:gd name="T4" fmla="*/ 50 w 100"/>
              <a:gd name="T5" fmla="*/ 0 h 133"/>
              <a:gd name="T6" fmla="*/ 70 w 100"/>
              <a:gd name="T7" fmla="*/ 22 h 133"/>
              <a:gd name="T8" fmla="*/ 50 w 100"/>
              <a:gd name="T9" fmla="*/ 30 h 133"/>
              <a:gd name="T10" fmla="*/ 72 w 100"/>
              <a:gd name="T11" fmla="*/ 100 h 133"/>
              <a:gd name="T12" fmla="*/ 28 w 100"/>
              <a:gd name="T13" fmla="*/ 100 h 133"/>
              <a:gd name="T14" fmla="*/ 32 w 100"/>
              <a:gd name="T15" fmla="*/ 110 h 133"/>
              <a:gd name="T16" fmla="*/ 68 w 100"/>
              <a:gd name="T17" fmla="*/ 110 h 133"/>
              <a:gd name="T18" fmla="*/ 72 w 100"/>
              <a:gd name="T19" fmla="*/ 100 h 133"/>
              <a:gd name="T20" fmla="*/ 37 w 100"/>
              <a:gd name="T21" fmla="*/ 114 h 133"/>
              <a:gd name="T22" fmla="*/ 37 w 100"/>
              <a:gd name="T23" fmla="*/ 115 h 133"/>
              <a:gd name="T24" fmla="*/ 50 w 100"/>
              <a:gd name="T25" fmla="*/ 133 h 133"/>
              <a:gd name="T26" fmla="*/ 62 w 100"/>
              <a:gd name="T27" fmla="*/ 115 h 133"/>
              <a:gd name="T28" fmla="*/ 62 w 100"/>
              <a:gd name="T29" fmla="*/ 114 h 133"/>
              <a:gd name="T30" fmla="*/ 37 w 100"/>
              <a:gd name="T31" fmla="*/ 114 h 133"/>
              <a:gd name="T32" fmla="*/ 50 w 100"/>
              <a:gd name="T33" fmla="*/ 52 h 133"/>
              <a:gd name="T34" fmla="*/ 42 w 100"/>
              <a:gd name="T35" fmla="*/ 60 h 133"/>
              <a:gd name="T36" fmla="*/ 50 w 100"/>
              <a:gd name="T37" fmla="*/ 68 h 133"/>
              <a:gd name="T38" fmla="*/ 58 w 100"/>
              <a:gd name="T39" fmla="*/ 60 h 133"/>
              <a:gd name="T40" fmla="*/ 50 w 100"/>
              <a:gd name="T41" fmla="*/ 52 h 133"/>
              <a:gd name="T42" fmla="*/ 80 w 100"/>
              <a:gd name="T43" fmla="*/ 52 h 133"/>
              <a:gd name="T44" fmla="*/ 74 w 100"/>
              <a:gd name="T45" fmla="*/ 95 h 133"/>
              <a:gd name="T46" fmla="*/ 26 w 100"/>
              <a:gd name="T47" fmla="*/ 95 h 133"/>
              <a:gd name="T48" fmla="*/ 20 w 100"/>
              <a:gd name="T49" fmla="*/ 52 h 133"/>
              <a:gd name="T50" fmla="*/ 27 w 100"/>
              <a:gd name="T51" fmla="*/ 27 h 133"/>
              <a:gd name="T52" fmla="*/ 50 w 100"/>
              <a:gd name="T53" fmla="*/ 35 h 133"/>
              <a:gd name="T54" fmla="*/ 73 w 100"/>
              <a:gd name="T55" fmla="*/ 27 h 133"/>
              <a:gd name="T56" fmla="*/ 80 w 100"/>
              <a:gd name="T57" fmla="*/ 52 h 133"/>
              <a:gd name="T58" fmla="*/ 64 w 100"/>
              <a:gd name="T59" fmla="*/ 60 h 133"/>
              <a:gd name="T60" fmla="*/ 50 w 100"/>
              <a:gd name="T61" fmla="*/ 46 h 133"/>
              <a:gd name="T62" fmla="*/ 36 w 100"/>
              <a:gd name="T63" fmla="*/ 60 h 133"/>
              <a:gd name="T64" fmla="*/ 50 w 100"/>
              <a:gd name="T65" fmla="*/ 75 h 133"/>
              <a:gd name="T66" fmla="*/ 64 w 100"/>
              <a:gd name="T67" fmla="*/ 60 h 133"/>
              <a:gd name="T68" fmla="*/ 16 w 100"/>
              <a:gd name="T69" fmla="*/ 73 h 133"/>
              <a:gd name="T70" fmla="*/ 0 w 100"/>
              <a:gd name="T71" fmla="*/ 107 h 133"/>
              <a:gd name="T72" fmla="*/ 21 w 100"/>
              <a:gd name="T73" fmla="*/ 96 h 133"/>
              <a:gd name="T74" fmla="*/ 16 w 100"/>
              <a:gd name="T75" fmla="*/ 73 h 133"/>
              <a:gd name="T76" fmla="*/ 79 w 100"/>
              <a:gd name="T77" fmla="*/ 96 h 133"/>
              <a:gd name="T78" fmla="*/ 100 w 100"/>
              <a:gd name="T79" fmla="*/ 107 h 133"/>
              <a:gd name="T80" fmla="*/ 84 w 100"/>
              <a:gd name="T81" fmla="*/ 73 h 133"/>
              <a:gd name="T82" fmla="*/ 79 w 100"/>
              <a:gd name="T83" fmla="*/ 9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0" h="133">
                <a:moveTo>
                  <a:pt x="50" y="30"/>
                </a:moveTo>
                <a:cubicBezTo>
                  <a:pt x="42" y="30"/>
                  <a:pt x="35" y="27"/>
                  <a:pt x="30" y="22"/>
                </a:cubicBezTo>
                <a:cubicBezTo>
                  <a:pt x="39" y="9"/>
                  <a:pt x="50" y="0"/>
                  <a:pt x="50" y="0"/>
                </a:cubicBezTo>
                <a:cubicBezTo>
                  <a:pt x="50" y="0"/>
                  <a:pt x="61" y="9"/>
                  <a:pt x="70" y="22"/>
                </a:cubicBezTo>
                <a:cubicBezTo>
                  <a:pt x="65" y="27"/>
                  <a:pt x="58" y="30"/>
                  <a:pt x="50" y="30"/>
                </a:cubicBezTo>
                <a:close/>
                <a:moveTo>
                  <a:pt x="72" y="100"/>
                </a:moveTo>
                <a:cubicBezTo>
                  <a:pt x="28" y="100"/>
                  <a:pt x="28" y="100"/>
                  <a:pt x="28" y="100"/>
                </a:cubicBezTo>
                <a:cubicBezTo>
                  <a:pt x="32" y="110"/>
                  <a:pt x="32" y="110"/>
                  <a:pt x="32" y="110"/>
                </a:cubicBezTo>
                <a:cubicBezTo>
                  <a:pt x="68" y="110"/>
                  <a:pt x="68" y="110"/>
                  <a:pt x="68" y="110"/>
                </a:cubicBezTo>
                <a:lnTo>
                  <a:pt x="72" y="100"/>
                </a:lnTo>
                <a:close/>
                <a:moveTo>
                  <a:pt x="37" y="114"/>
                </a:moveTo>
                <a:cubicBezTo>
                  <a:pt x="37" y="115"/>
                  <a:pt x="37" y="115"/>
                  <a:pt x="37" y="115"/>
                </a:cubicBezTo>
                <a:cubicBezTo>
                  <a:pt x="37" y="125"/>
                  <a:pt x="50" y="133"/>
                  <a:pt x="50" y="133"/>
                </a:cubicBezTo>
                <a:cubicBezTo>
                  <a:pt x="50" y="133"/>
                  <a:pt x="62" y="125"/>
                  <a:pt x="62" y="115"/>
                </a:cubicBezTo>
                <a:cubicBezTo>
                  <a:pt x="62" y="115"/>
                  <a:pt x="62" y="115"/>
                  <a:pt x="62" y="114"/>
                </a:cubicBezTo>
                <a:lnTo>
                  <a:pt x="37" y="114"/>
                </a:lnTo>
                <a:close/>
                <a:moveTo>
                  <a:pt x="50" y="52"/>
                </a:moveTo>
                <a:cubicBezTo>
                  <a:pt x="46" y="52"/>
                  <a:pt x="42" y="56"/>
                  <a:pt x="42" y="60"/>
                </a:cubicBezTo>
                <a:cubicBezTo>
                  <a:pt x="42" y="65"/>
                  <a:pt x="46" y="68"/>
                  <a:pt x="50" y="68"/>
                </a:cubicBezTo>
                <a:cubicBezTo>
                  <a:pt x="54" y="68"/>
                  <a:pt x="58" y="65"/>
                  <a:pt x="58" y="60"/>
                </a:cubicBezTo>
                <a:cubicBezTo>
                  <a:pt x="58" y="56"/>
                  <a:pt x="54" y="52"/>
                  <a:pt x="50" y="52"/>
                </a:cubicBezTo>
                <a:close/>
                <a:moveTo>
                  <a:pt x="80" y="52"/>
                </a:moveTo>
                <a:cubicBezTo>
                  <a:pt x="80" y="64"/>
                  <a:pt x="78" y="86"/>
                  <a:pt x="74" y="95"/>
                </a:cubicBezTo>
                <a:cubicBezTo>
                  <a:pt x="26" y="95"/>
                  <a:pt x="26" y="95"/>
                  <a:pt x="26" y="95"/>
                </a:cubicBezTo>
                <a:cubicBezTo>
                  <a:pt x="22" y="86"/>
                  <a:pt x="20" y="64"/>
                  <a:pt x="20" y="52"/>
                </a:cubicBezTo>
                <a:cubicBezTo>
                  <a:pt x="20" y="43"/>
                  <a:pt x="23" y="34"/>
                  <a:pt x="27" y="27"/>
                </a:cubicBezTo>
                <a:cubicBezTo>
                  <a:pt x="33" y="32"/>
                  <a:pt x="41" y="35"/>
                  <a:pt x="50" y="35"/>
                </a:cubicBezTo>
                <a:cubicBezTo>
                  <a:pt x="59" y="35"/>
                  <a:pt x="67" y="32"/>
                  <a:pt x="73" y="27"/>
                </a:cubicBezTo>
                <a:cubicBezTo>
                  <a:pt x="77" y="34"/>
                  <a:pt x="80" y="43"/>
                  <a:pt x="80" y="52"/>
                </a:cubicBezTo>
                <a:close/>
                <a:moveTo>
                  <a:pt x="64" y="60"/>
                </a:moveTo>
                <a:cubicBezTo>
                  <a:pt x="64" y="52"/>
                  <a:pt x="58" y="46"/>
                  <a:pt x="50" y="46"/>
                </a:cubicBezTo>
                <a:cubicBezTo>
                  <a:pt x="42" y="46"/>
                  <a:pt x="36" y="52"/>
                  <a:pt x="36" y="60"/>
                </a:cubicBezTo>
                <a:cubicBezTo>
                  <a:pt x="36" y="68"/>
                  <a:pt x="42" y="75"/>
                  <a:pt x="50" y="75"/>
                </a:cubicBezTo>
                <a:cubicBezTo>
                  <a:pt x="58" y="75"/>
                  <a:pt x="64" y="68"/>
                  <a:pt x="64" y="60"/>
                </a:cubicBezTo>
                <a:close/>
                <a:moveTo>
                  <a:pt x="16" y="73"/>
                </a:moveTo>
                <a:cubicBezTo>
                  <a:pt x="9" y="78"/>
                  <a:pt x="2" y="94"/>
                  <a:pt x="0" y="107"/>
                </a:cubicBezTo>
                <a:cubicBezTo>
                  <a:pt x="21" y="96"/>
                  <a:pt x="21" y="96"/>
                  <a:pt x="21" y="96"/>
                </a:cubicBezTo>
                <a:cubicBezTo>
                  <a:pt x="19" y="89"/>
                  <a:pt x="17" y="81"/>
                  <a:pt x="16" y="73"/>
                </a:cubicBezTo>
                <a:close/>
                <a:moveTo>
                  <a:pt x="79" y="96"/>
                </a:moveTo>
                <a:cubicBezTo>
                  <a:pt x="100" y="107"/>
                  <a:pt x="100" y="107"/>
                  <a:pt x="100" y="107"/>
                </a:cubicBezTo>
                <a:cubicBezTo>
                  <a:pt x="98" y="94"/>
                  <a:pt x="91" y="78"/>
                  <a:pt x="84" y="73"/>
                </a:cubicBezTo>
                <a:cubicBezTo>
                  <a:pt x="83" y="81"/>
                  <a:pt x="81" y="89"/>
                  <a:pt x="79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 Placeholder 4178">
            <a:extLst>
              <a:ext uri="{FF2B5EF4-FFF2-40B4-BE49-F238E27FC236}">
                <a16:creationId xmlns:a16="http://schemas.microsoft.com/office/drawing/2014/main" id="{B4CA7A71-A721-47CD-B95B-EE3EB068DF55}"/>
              </a:ext>
            </a:extLst>
          </p:cNvPr>
          <p:cNvSpPr txBox="1">
            <a:spLocks/>
          </p:cNvSpPr>
          <p:nvPr/>
        </p:nvSpPr>
        <p:spPr>
          <a:xfrm>
            <a:off x="940095" y="5327218"/>
            <a:ext cx="1932114" cy="356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UNIT 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54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Pirâmide de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6B6F21B-9471-474A-92F2-D851F345EC1C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Exemplo</a:t>
            </a:r>
          </a:p>
        </p:txBody>
      </p:sp>
      <p:sp>
        <p:nvSpPr>
          <p:cNvPr id="4" name="Retângulo Arredondado 81">
            <a:hlinkClick r:id="rId3" action="ppaction://hlinksldjump"/>
            <a:extLst>
              <a:ext uri="{FF2B5EF4-FFF2-40B4-BE49-F238E27FC236}">
                <a16:creationId xmlns:a16="http://schemas.microsoft.com/office/drawing/2014/main" id="{0FCA4A6A-FED1-4570-BB5E-2C2B20775066}"/>
              </a:ext>
            </a:extLst>
          </p:cNvPr>
          <p:cNvSpPr/>
          <p:nvPr/>
        </p:nvSpPr>
        <p:spPr>
          <a:xfrm>
            <a:off x="5058121" y="1520027"/>
            <a:ext cx="6701064" cy="471411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Arredondado 10">
            <a:extLst>
              <a:ext uri="{FF2B5EF4-FFF2-40B4-BE49-F238E27FC236}">
                <a16:creationId xmlns:a16="http://schemas.microsoft.com/office/drawing/2014/main" id="{6F8F4D33-3759-42CA-A447-55990FD59EA3}"/>
              </a:ext>
            </a:extLst>
          </p:cNvPr>
          <p:cNvSpPr/>
          <p:nvPr/>
        </p:nvSpPr>
        <p:spPr>
          <a:xfrm>
            <a:off x="607786" y="1497579"/>
            <a:ext cx="3969461" cy="17590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6F7434-EFEE-4E7C-B8F4-742CA365A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84" t="36781" r="6415" b="7023"/>
          <a:stretch/>
        </p:blipFill>
        <p:spPr>
          <a:xfrm>
            <a:off x="937304" y="2320701"/>
            <a:ext cx="3474341" cy="77069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6E64012-CDEE-4830-83FD-E0136D8C09EF}"/>
              </a:ext>
            </a:extLst>
          </p:cNvPr>
          <p:cNvSpPr/>
          <p:nvPr/>
        </p:nvSpPr>
        <p:spPr>
          <a:xfrm>
            <a:off x="834318" y="1520482"/>
            <a:ext cx="374292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300" b="1" dirty="0">
                <a:solidFill>
                  <a:schemeClr val="accent2"/>
                </a:solidFill>
                <a:latin typeface="Arial Narrow" panose="020B0606020202030204" pitchFamily="34" charset="0"/>
                <a:cs typeface="Itau Display" panose="020B0503020204020204" pitchFamily="34" charset="0"/>
              </a:rPr>
              <a:t>Quais os testes possíveis neste caso?</a:t>
            </a:r>
            <a:endParaRPr lang="pt-BR" sz="2300" b="1" dirty="0">
              <a:solidFill>
                <a:schemeClr val="accent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CC0CA3C-626F-4895-AED7-D548C63D5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333" y="525688"/>
            <a:ext cx="7601812" cy="631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899829" rIns="91440" bIns="89982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 TESTES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Tentativa de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login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com agência inválida;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Tentativa de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login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com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conta-dac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</a:t>
            </a:r>
            <a:r>
              <a:rPr lang="pt-BR" altLang="pt-BR" sz="15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inválida;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Itau Display" panose="020B0503020204020204" pitchFamily="34" charset="0"/>
              <a:cs typeface="Itau Display" panose="020B05030202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Tentativa de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login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com agência</a:t>
            </a:r>
            <a:r>
              <a:rPr kumimoji="0" lang="pt-BR" altLang="pt-BR" sz="1500" b="0" i="0" u="none" strike="noStrike" cap="none" normalizeH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conta-dac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válida;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Tentativa de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login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com </a:t>
            </a:r>
            <a:r>
              <a:rPr lang="pt-BR" altLang="pt-BR" sz="15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agência e </a:t>
            </a:r>
            <a:r>
              <a:rPr lang="pt-BR" altLang="pt-BR" sz="1500" dirty="0" err="1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conta-dac</a:t>
            </a:r>
            <a:r>
              <a:rPr lang="pt-BR" altLang="pt-BR" sz="15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em branco;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Tentativa de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login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com letras;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Validar mensagem de erro; 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Login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</a:t>
            </a:r>
            <a:r>
              <a:rPr lang="pt-BR" altLang="pt-BR" sz="15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com agência e conta válida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varejo;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Login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com </a:t>
            </a:r>
            <a:r>
              <a:rPr lang="pt-BR" altLang="pt-BR" sz="15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agência e conta válida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</a:t>
            </a:r>
            <a:r>
              <a:rPr lang="pt-BR" altLang="pt-BR" sz="1500" dirty="0" err="1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U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niclass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;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Login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com </a:t>
            </a:r>
            <a:r>
              <a:rPr lang="pt-BR" altLang="pt-BR" sz="15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agência e conta válida </a:t>
            </a:r>
            <a:r>
              <a:rPr lang="pt-BR" altLang="pt-BR" sz="1500" dirty="0" err="1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P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ersonnalité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;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Login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com </a:t>
            </a:r>
            <a:r>
              <a:rPr lang="pt-BR" altLang="pt-BR" sz="1500" dirty="0" err="1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com</a:t>
            </a:r>
            <a:r>
              <a:rPr lang="pt-BR" altLang="pt-BR" sz="15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 agência e conta válida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 </a:t>
            </a:r>
            <a:r>
              <a:rPr lang="pt-BR" altLang="pt-BR" sz="15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Itau Display" panose="020B0503020204020204" pitchFamily="34" charset="0"/>
                <a:cs typeface="Itau Display" panose="020B0503020204020204" pitchFamily="34" charset="0"/>
              </a:rPr>
              <a:t>rivate;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1500" dirty="0" err="1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Login</a:t>
            </a:r>
            <a:r>
              <a:rPr lang="pt-BR" altLang="pt-BR" sz="15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 com agência e conta válida.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pt-BR" altLang="pt-BR" sz="1500" dirty="0" err="1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Login</a:t>
            </a:r>
            <a:r>
              <a:rPr lang="pt-BR" altLang="pt-BR" sz="15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 com agência e conta inválida.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Itau Display" panose="020B0503020204020204" pitchFamily="34" charset="0"/>
              <a:cs typeface="Itau Display" panose="020B0503020204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0435568-2096-4E32-86C2-7CC2365CC6BF}"/>
              </a:ext>
            </a:extLst>
          </p:cNvPr>
          <p:cNvSpPr/>
          <p:nvPr/>
        </p:nvSpPr>
        <p:spPr>
          <a:xfrm>
            <a:off x="8838709" y="1713100"/>
            <a:ext cx="1015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UNIDADE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05E3066-45E0-4C1F-AD88-FFC709EDC9C7}"/>
              </a:ext>
            </a:extLst>
          </p:cNvPr>
          <p:cNvSpPr/>
          <p:nvPr/>
        </p:nvSpPr>
        <p:spPr>
          <a:xfrm>
            <a:off x="9018405" y="2056572"/>
            <a:ext cx="1015021" cy="418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UNIDADE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5AB6C69-9F6F-4EA8-A05B-2879310CB16C}"/>
              </a:ext>
            </a:extLst>
          </p:cNvPr>
          <p:cNvSpPr/>
          <p:nvPr/>
        </p:nvSpPr>
        <p:spPr>
          <a:xfrm>
            <a:off x="9634830" y="2400043"/>
            <a:ext cx="1015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UNIDADE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ECF10D9-F817-4B4B-A850-D5AB1E4D57F3}"/>
              </a:ext>
            </a:extLst>
          </p:cNvPr>
          <p:cNvSpPr/>
          <p:nvPr/>
        </p:nvSpPr>
        <p:spPr>
          <a:xfrm>
            <a:off x="9974822" y="2783096"/>
            <a:ext cx="1015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UNIDADE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45673DF-0FF4-4161-801B-2B7E7EB0915C}"/>
              </a:ext>
            </a:extLst>
          </p:cNvPr>
          <p:cNvSpPr/>
          <p:nvPr/>
        </p:nvSpPr>
        <p:spPr>
          <a:xfrm>
            <a:off x="7961221" y="3094619"/>
            <a:ext cx="1015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UNIDADE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00A1CE7-AD47-4F9F-9515-808205ABA679}"/>
              </a:ext>
            </a:extLst>
          </p:cNvPr>
          <p:cNvSpPr/>
          <p:nvPr/>
        </p:nvSpPr>
        <p:spPr>
          <a:xfrm>
            <a:off x="8825061" y="3775275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SERVIÇOS E COMPONENTE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6C151B-0024-4F68-8BCA-93BB16DC89EA}"/>
              </a:ext>
            </a:extLst>
          </p:cNvPr>
          <p:cNvSpPr/>
          <p:nvPr/>
        </p:nvSpPr>
        <p:spPr>
          <a:xfrm>
            <a:off x="7763003" y="3484641"/>
            <a:ext cx="2395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UNIDADE E INTEGRAÇÃO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61E8DFB-35B3-4F1A-A39D-C9DC011741D6}"/>
              </a:ext>
            </a:extLst>
          </p:cNvPr>
          <p:cNvSpPr/>
          <p:nvPr/>
        </p:nvSpPr>
        <p:spPr>
          <a:xfrm>
            <a:off x="9045701" y="4118745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SERVIÇOS E COMPONENTE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9AB94AE-A13B-451A-8A97-3D26DDE9B87B}"/>
              </a:ext>
            </a:extLst>
          </p:cNvPr>
          <p:cNvSpPr/>
          <p:nvPr/>
        </p:nvSpPr>
        <p:spPr>
          <a:xfrm>
            <a:off x="9320936" y="4475865"/>
            <a:ext cx="25474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SERVIÇOS E COMPONENTE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600" b="1" dirty="0">
              <a:solidFill>
                <a:schemeClr val="accent2"/>
              </a:solidFill>
              <a:latin typeface="Itau Display" panose="020B0503020204020204" pitchFamily="34" charset="0"/>
              <a:cs typeface="Itau Display" panose="020B0503020204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8F2EE7E-3064-4617-A652-B8844BC5E08E}"/>
              </a:ext>
            </a:extLst>
          </p:cNvPr>
          <p:cNvSpPr/>
          <p:nvPr/>
        </p:nvSpPr>
        <p:spPr>
          <a:xfrm>
            <a:off x="9271523" y="4817391"/>
            <a:ext cx="2547492" cy="418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SERVIÇOS E COMPONENTE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5A87B09-04DA-4BA1-BEEB-2DCAE0C01E3B}"/>
              </a:ext>
            </a:extLst>
          </p:cNvPr>
          <p:cNvSpPr/>
          <p:nvPr/>
        </p:nvSpPr>
        <p:spPr>
          <a:xfrm>
            <a:off x="8239901" y="5142560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E2E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07835D2-26C6-46A4-8E11-169685B3AAC6}"/>
              </a:ext>
            </a:extLst>
          </p:cNvPr>
          <p:cNvSpPr/>
          <p:nvPr/>
        </p:nvSpPr>
        <p:spPr>
          <a:xfrm>
            <a:off x="5518877" y="1167559"/>
            <a:ext cx="2396810" cy="54027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2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PLANO DE TESTES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E48CE40-038A-461D-8143-5D4FD3950038}"/>
              </a:ext>
            </a:extLst>
          </p:cNvPr>
          <p:cNvSpPr/>
          <p:nvPr/>
        </p:nvSpPr>
        <p:spPr>
          <a:xfrm>
            <a:off x="8379238" y="5490905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E2E</a:t>
            </a:r>
          </a:p>
        </p:txBody>
      </p:sp>
    </p:spTree>
    <p:extLst>
      <p:ext uri="{BB962C8B-B14F-4D97-AF65-F5344CB8AC3E}">
        <p14:creationId xmlns:p14="http://schemas.microsoft.com/office/powerpoint/2010/main" val="70058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Pirâmide de testes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79AEA5-C696-4A15-A7DF-C21267EFEACE}"/>
              </a:ext>
            </a:extLst>
          </p:cNvPr>
          <p:cNvSpPr txBox="1"/>
          <p:nvPr/>
        </p:nvSpPr>
        <p:spPr>
          <a:xfrm>
            <a:off x="2850563" y="5755271"/>
            <a:ext cx="7132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Perguntas e Respostas </a:t>
            </a:r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6488FB26-0E85-419E-A618-B1B40A2F064B}"/>
              </a:ext>
            </a:extLst>
          </p:cNvPr>
          <p:cNvSpPr/>
          <p:nvPr/>
        </p:nvSpPr>
        <p:spPr>
          <a:xfrm>
            <a:off x="3523906" y="1242087"/>
            <a:ext cx="4814876" cy="4137218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05913208-9868-4FF0-B6A6-40DD0A9794D4}"/>
              </a:ext>
            </a:extLst>
          </p:cNvPr>
          <p:cNvSpPr/>
          <p:nvPr/>
        </p:nvSpPr>
        <p:spPr>
          <a:xfrm>
            <a:off x="3671248" y="1894568"/>
            <a:ext cx="4505258" cy="348473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D4C51DD3-26EE-4C33-9ACC-6BC51BCFA7B9}"/>
              </a:ext>
            </a:extLst>
          </p:cNvPr>
          <p:cNvSpPr/>
          <p:nvPr/>
        </p:nvSpPr>
        <p:spPr>
          <a:xfrm>
            <a:off x="3818589" y="2475094"/>
            <a:ext cx="4195641" cy="2904210"/>
          </a:xfrm>
          <a:prstGeom prst="triangle">
            <a:avLst/>
          </a:prstGeom>
          <a:solidFill>
            <a:srgbClr val="A61A56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4313118D-29A0-4771-88E0-778B5436460C}"/>
              </a:ext>
            </a:extLst>
          </p:cNvPr>
          <p:cNvSpPr/>
          <p:nvPr/>
        </p:nvSpPr>
        <p:spPr>
          <a:xfrm>
            <a:off x="3983914" y="3149886"/>
            <a:ext cx="3837425" cy="2229417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9960C39B-7887-4082-BF5C-07DEC1633775}"/>
              </a:ext>
            </a:extLst>
          </p:cNvPr>
          <p:cNvSpPr/>
          <p:nvPr/>
        </p:nvSpPr>
        <p:spPr>
          <a:xfrm>
            <a:off x="4132813" y="3941353"/>
            <a:ext cx="3527806" cy="1437952"/>
          </a:xfrm>
          <a:prstGeom prst="triangle">
            <a:avLst/>
          </a:prstGeom>
          <a:solidFill>
            <a:srgbClr val="00CCC7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4D612178-DCA5-4642-9606-0DC50C3D28D3}"/>
              </a:ext>
            </a:extLst>
          </p:cNvPr>
          <p:cNvSpPr/>
          <p:nvPr/>
        </p:nvSpPr>
        <p:spPr>
          <a:xfrm>
            <a:off x="4349392" y="4622006"/>
            <a:ext cx="3098600" cy="76041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0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9EDF1-07F6-4A8B-921F-6B6D0018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AUTOMAÇÃO DE TESTES</a:t>
            </a:r>
          </a:p>
        </p:txBody>
      </p:sp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45E42D13-E609-4DB4-A303-B4368F721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241060"/>
            <a:ext cx="6780700" cy="43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16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0ABFBA-4E99-43F5-86A2-9DD27983D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8124" y="1101954"/>
            <a:ext cx="10415751" cy="716530"/>
          </a:xfrm>
        </p:spPr>
        <p:txBody>
          <a:bodyPr>
            <a:noAutofit/>
          </a:bodyPr>
          <a:lstStyle/>
          <a:p>
            <a:pPr algn="ctr"/>
            <a:r>
              <a:rPr lang="pt-BR" sz="48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A automação de testes não é um processo de testes!</a:t>
            </a:r>
          </a:p>
          <a:p>
            <a:pPr algn="ctr"/>
            <a:endParaRPr lang="pt-BR" sz="4800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D6A8E0A-9F05-4E6C-9F16-2FE5617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r>
              <a:rPr lang="en-US" dirty="0"/>
              <a:t>AUTOMAÇÃO DE TESTES</a:t>
            </a:r>
          </a:p>
        </p:txBody>
      </p:sp>
      <p:pic>
        <p:nvPicPr>
          <p:cNvPr id="3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98BC4B56-4062-4B4B-B307-370B3F7F0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89" y="2666314"/>
            <a:ext cx="5046019" cy="385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37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0ABFBA-4E99-43F5-86A2-9DD27983D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827" y="2123090"/>
            <a:ext cx="10415751" cy="3804744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7A7A7A"/>
                </a:solidFill>
                <a:latin typeface="Roboto" panose="02000000000000000000" pitchFamily="2" charset="0"/>
              </a:rPr>
              <a:t>“A</a:t>
            </a:r>
            <a:r>
              <a:rPr lang="pt-BR" sz="32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 qualidade do produto final é diretamente proporcional à qualidade do processo utilizado no seu ciclo de vida”</a:t>
            </a:r>
          </a:p>
          <a:p>
            <a:endParaRPr lang="pt-BR" sz="3200" dirty="0">
              <a:solidFill>
                <a:srgbClr val="7A7A7A"/>
              </a:solidFill>
              <a:latin typeface="Roboto" panose="02000000000000000000" pitchFamily="2" charset="0"/>
            </a:endParaRPr>
          </a:p>
          <a:p>
            <a:r>
              <a:rPr lang="pt-BR" sz="32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- </a:t>
            </a:r>
            <a:r>
              <a:rPr lang="en-US" sz="32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Watts S. Humphrey, </a:t>
            </a:r>
            <a:r>
              <a:rPr lang="en-US" sz="3200" b="0" i="0" dirty="0" err="1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criador</a:t>
            </a:r>
            <a:r>
              <a:rPr lang="en-US" sz="32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 do CMM (Capability Maturity Model)</a:t>
            </a:r>
            <a:endParaRPr lang="pt-BR" sz="3200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D6A8E0A-9F05-4E6C-9F16-2FE5617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r>
              <a:rPr lang="en-US" dirty="0"/>
              <a:t>AUTOMAÇÃO DE TESTES</a:t>
            </a:r>
          </a:p>
        </p:txBody>
      </p:sp>
    </p:spTree>
    <p:extLst>
      <p:ext uri="{BB962C8B-B14F-4D97-AF65-F5344CB8AC3E}">
        <p14:creationId xmlns:p14="http://schemas.microsoft.com/office/powerpoint/2010/main" val="240371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0D6A8E0A-9F05-4E6C-9F16-2FE5617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AUTOMAÇÃO DE TESTES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0ABFBA-4E99-43F5-86A2-9DD27983D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481" y="2153815"/>
            <a:ext cx="3474749" cy="2550370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O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objetivo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da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automação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de testes é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tornar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a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prevenção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erros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mais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rápida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assertiva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também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economia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de tempo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na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execução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tarefas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repetitivas</a:t>
            </a:r>
            <a:endParaRPr lang="en-US" sz="2400" b="0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pic>
        <p:nvPicPr>
          <p:cNvPr id="3" name="Imagem 2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A70E1BA-5007-4A44-AE1A-27B4BB32F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2" y="1710588"/>
            <a:ext cx="6903723" cy="331378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F9F6507-754F-4E1A-B637-A4181EDE6FD7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AUTOMAÇÃO DE TESTES</a:t>
            </a:r>
          </a:p>
        </p:txBody>
      </p:sp>
    </p:spTree>
    <p:extLst>
      <p:ext uri="{BB962C8B-B14F-4D97-AF65-F5344CB8AC3E}">
        <p14:creationId xmlns:p14="http://schemas.microsoft.com/office/powerpoint/2010/main" val="207141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7429BA-F604-4A32-B003-B2AF4EBBA193}"/>
              </a:ext>
            </a:extLst>
          </p:cNvPr>
          <p:cNvSpPr txBox="1">
            <a:spLocks/>
          </p:cNvSpPr>
          <p:nvPr/>
        </p:nvSpPr>
        <p:spPr>
          <a:xfrm>
            <a:off x="365761" y="830596"/>
            <a:ext cx="5922154" cy="36457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4000" b="1" dirty="0">
                <a:ea typeface="+mn-lt"/>
                <a:cs typeface="+mn-lt"/>
              </a:rPr>
              <a:t>Automação Testes de API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4000" b="1" dirty="0">
                <a:ea typeface="+mn-lt"/>
                <a:cs typeface="+mn-lt"/>
              </a:rPr>
              <a:t>JAVA + </a:t>
            </a:r>
            <a:r>
              <a:rPr lang="pt-BR" sz="4000" b="1" dirty="0" err="1">
                <a:ea typeface="+mn-lt"/>
                <a:cs typeface="+mn-lt"/>
              </a:rPr>
              <a:t>Maven</a:t>
            </a:r>
            <a:endParaRPr lang="pt-BR" sz="4000" b="1" dirty="0">
              <a:ea typeface="+mn-lt"/>
              <a:cs typeface="+mn-lt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4000" b="1" dirty="0">
                <a:ea typeface="+mn-lt"/>
                <a:cs typeface="+mn-lt"/>
              </a:rPr>
              <a:t>Rest-Assured</a:t>
            </a:r>
          </a:p>
        </p:txBody>
      </p:sp>
    </p:spTree>
    <p:extLst>
      <p:ext uri="{BB962C8B-B14F-4D97-AF65-F5344CB8AC3E}">
        <p14:creationId xmlns:p14="http://schemas.microsoft.com/office/powerpoint/2010/main" val="5828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9EDF1-07F6-4A8B-921F-6B6D0018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6971" y="2557849"/>
            <a:ext cx="4087306" cy="1101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MAVEN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m 7" descr="Uma imagem contendo aeronave, transporte&#10;&#10;Descrição gerada automaticamente">
            <a:extLst>
              <a:ext uri="{FF2B5EF4-FFF2-40B4-BE49-F238E27FC236}">
                <a16:creationId xmlns:a16="http://schemas.microsoft.com/office/drawing/2014/main" id="{CD09BAAF-DB90-4928-AF33-73F2B45F2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42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441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O que é o MAVEN?</a:t>
            </a:r>
          </a:p>
        </p:txBody>
      </p:sp>
      <p:pic>
        <p:nvPicPr>
          <p:cNvPr id="6" name="Espaço Reservado para Imagem 8" descr="Uma imagem contendo aeronave, transporte&#10;&#10;Descrição gerada automaticamente">
            <a:extLst>
              <a:ext uri="{FF2B5EF4-FFF2-40B4-BE49-F238E27FC236}">
                <a16:creationId xmlns:a16="http://schemas.microsoft.com/office/drawing/2014/main" id="{CE90F530-4761-4B05-83D2-4DCEAB5A0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72" b="2472"/>
          <a:stretch>
            <a:fillRect/>
          </a:stretch>
        </p:blipFill>
        <p:spPr>
          <a:xfrm>
            <a:off x="0" y="0"/>
            <a:ext cx="6903037" cy="6561138"/>
          </a:xfrm>
          <a:custGeom>
            <a:avLst/>
            <a:gdLst>
              <a:gd name="connsiteX0" fmla="*/ 3721283 w 6903037"/>
              <a:gd name="connsiteY0" fmla="*/ 0 h 6561138"/>
              <a:gd name="connsiteX1" fmla="*/ 6100941 w 6903037"/>
              <a:gd name="connsiteY1" fmla="*/ 0 h 6561138"/>
              <a:gd name="connsiteX2" fmla="*/ 6251332 w 6903037"/>
              <a:gd name="connsiteY2" fmla="*/ 139208 h 6561138"/>
              <a:gd name="connsiteX3" fmla="*/ 6625342 w 6903037"/>
              <a:gd name="connsiteY3" fmla="*/ 661193 h 6561138"/>
              <a:gd name="connsiteX4" fmla="*/ 6817499 w 6903037"/>
              <a:gd name="connsiteY4" fmla="*/ 2333462 h 6561138"/>
              <a:gd name="connsiteX5" fmla="*/ 5920660 w 6903037"/>
              <a:gd name="connsiteY5" fmla="*/ 4314465 h 6561138"/>
              <a:gd name="connsiteX6" fmla="*/ 4581827 w 6903037"/>
              <a:gd name="connsiteY6" fmla="*/ 6293391 h 6561138"/>
              <a:gd name="connsiteX7" fmla="*/ 4316693 w 6903037"/>
              <a:gd name="connsiteY7" fmla="*/ 6499049 h 6561138"/>
              <a:gd name="connsiteX8" fmla="*/ 4208123 w 6903037"/>
              <a:gd name="connsiteY8" fmla="*/ 6561138 h 6561138"/>
              <a:gd name="connsiteX9" fmla="*/ 1106601 w 6903037"/>
              <a:gd name="connsiteY9" fmla="*/ 6561138 h 6561138"/>
              <a:gd name="connsiteX10" fmla="*/ 964690 w 6903037"/>
              <a:gd name="connsiteY10" fmla="*/ 6514283 h 6561138"/>
              <a:gd name="connsiteX11" fmla="*/ 65826 w 6903037"/>
              <a:gd name="connsiteY11" fmla="*/ 5946662 h 6561138"/>
              <a:gd name="connsiteX12" fmla="*/ 0 w 6903037"/>
              <a:gd name="connsiteY12" fmla="*/ 5865575 h 6561138"/>
              <a:gd name="connsiteX13" fmla="*/ 0 w 6903037"/>
              <a:gd name="connsiteY13" fmla="*/ 3575648 h 6561138"/>
              <a:gd name="connsiteX14" fmla="*/ 27920 w 6903037"/>
              <a:gd name="connsiteY14" fmla="*/ 3528335 h 6561138"/>
              <a:gd name="connsiteX15" fmla="*/ 425160 w 6903037"/>
              <a:gd name="connsiteY15" fmla="*/ 3028278 h 6561138"/>
              <a:gd name="connsiteX16" fmla="*/ 2069409 w 6903037"/>
              <a:gd name="connsiteY16" fmla="*/ 2330813 h 6561138"/>
              <a:gd name="connsiteX17" fmla="*/ 3314917 w 6903037"/>
              <a:gd name="connsiteY17" fmla="*/ 557160 h 6561138"/>
              <a:gd name="connsiteX18" fmla="*/ 3632200 w 6903037"/>
              <a:gd name="connsiteY18" fmla="*/ 96512 h 65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03037" h="6561138">
                <a:moveTo>
                  <a:pt x="3721283" y="0"/>
                </a:moveTo>
                <a:lnTo>
                  <a:pt x="6100941" y="0"/>
                </a:lnTo>
                <a:lnTo>
                  <a:pt x="6251332" y="139208"/>
                </a:lnTo>
                <a:cubicBezTo>
                  <a:pt x="6401352" y="292990"/>
                  <a:pt x="6528292" y="469892"/>
                  <a:pt x="6625342" y="661193"/>
                </a:cubicBezTo>
                <a:cubicBezTo>
                  <a:pt x="6884143" y="1171328"/>
                  <a:pt x="6992647" y="1788706"/>
                  <a:pt x="6817499" y="2333462"/>
                </a:cubicBezTo>
                <a:cubicBezTo>
                  <a:pt x="6606341" y="2989257"/>
                  <a:pt x="6268374" y="3716594"/>
                  <a:pt x="5920660" y="4314465"/>
                </a:cubicBezTo>
                <a:cubicBezTo>
                  <a:pt x="5491868" y="5051469"/>
                  <a:pt x="5204966" y="5711232"/>
                  <a:pt x="4581827" y="6293391"/>
                </a:cubicBezTo>
                <a:cubicBezTo>
                  <a:pt x="4496684" y="6372939"/>
                  <a:pt x="4408182" y="6441004"/>
                  <a:pt x="4316693" y="6499049"/>
                </a:cubicBezTo>
                <a:lnTo>
                  <a:pt x="4208123" y="6561138"/>
                </a:lnTo>
                <a:lnTo>
                  <a:pt x="1106601" y="6561138"/>
                </a:lnTo>
                <a:lnTo>
                  <a:pt x="964690" y="6514283"/>
                </a:lnTo>
                <a:cubicBezTo>
                  <a:pt x="613694" y="6387387"/>
                  <a:pt x="299480" y="6204705"/>
                  <a:pt x="65826" y="5946662"/>
                </a:cubicBezTo>
                <a:lnTo>
                  <a:pt x="0" y="5865575"/>
                </a:lnTo>
                <a:lnTo>
                  <a:pt x="0" y="3575648"/>
                </a:lnTo>
                <a:lnTo>
                  <a:pt x="27920" y="3528335"/>
                </a:lnTo>
                <a:cubicBezTo>
                  <a:pt x="140926" y="3348704"/>
                  <a:pt x="275043" y="3180442"/>
                  <a:pt x="425160" y="3028278"/>
                </a:cubicBezTo>
                <a:cubicBezTo>
                  <a:pt x="873019" y="2574462"/>
                  <a:pt x="1607832" y="2785095"/>
                  <a:pt x="2069409" y="2330813"/>
                </a:cubicBezTo>
                <a:cubicBezTo>
                  <a:pt x="2516639" y="1890702"/>
                  <a:pt x="2991976" y="1095284"/>
                  <a:pt x="3314917" y="557160"/>
                </a:cubicBezTo>
                <a:cubicBezTo>
                  <a:pt x="3416575" y="387678"/>
                  <a:pt x="3518132" y="232047"/>
                  <a:pt x="3632200" y="96512"/>
                </a:cubicBezTo>
                <a:close/>
              </a:path>
            </a:pathLst>
          </a:custGeom>
        </p:spPr>
      </p:pic>
      <p:sp>
        <p:nvSpPr>
          <p:cNvPr id="9" name="Forma libre 20">
            <a:extLst>
              <a:ext uri="{FF2B5EF4-FFF2-40B4-BE49-F238E27FC236}">
                <a16:creationId xmlns:a16="http://schemas.microsoft.com/office/drawing/2014/main" id="{6BAA948D-408E-4EB7-ABB7-20307A4A7D28}"/>
              </a:ext>
            </a:extLst>
          </p:cNvPr>
          <p:cNvSpPr/>
          <p:nvPr/>
        </p:nvSpPr>
        <p:spPr>
          <a:xfrm>
            <a:off x="-20322" y="0"/>
            <a:ext cx="3736355" cy="3598616"/>
          </a:xfrm>
          <a:custGeom>
            <a:avLst/>
            <a:gdLst>
              <a:gd name="connsiteX0" fmla="*/ 3546627 w 3736355"/>
              <a:gd name="connsiteY0" fmla="*/ 0 h 3598616"/>
              <a:gd name="connsiteX1" fmla="*/ 3736355 w 3736355"/>
              <a:gd name="connsiteY1" fmla="*/ 0 h 3598616"/>
              <a:gd name="connsiteX2" fmla="*/ 3723789 w 3736355"/>
              <a:gd name="connsiteY2" fmla="*/ 16207 h 3598616"/>
              <a:gd name="connsiteX3" fmla="*/ 3476481 w 3736355"/>
              <a:gd name="connsiteY3" fmla="*/ 400442 h 3598616"/>
              <a:gd name="connsiteX4" fmla="*/ 2158163 w 3736355"/>
              <a:gd name="connsiteY4" fmla="*/ 2319251 h 3598616"/>
              <a:gd name="connsiteX5" fmla="*/ 399717 w 3736355"/>
              <a:gd name="connsiteY5" fmla="*/ 3086492 h 3598616"/>
              <a:gd name="connsiteX6" fmla="*/ 72277 w 3736355"/>
              <a:gd name="connsiteY6" fmla="*/ 3484667 h 3598616"/>
              <a:gd name="connsiteX7" fmla="*/ 0 w 3736355"/>
              <a:gd name="connsiteY7" fmla="*/ 3598616 h 3598616"/>
              <a:gd name="connsiteX8" fmla="*/ 0 w 3736355"/>
              <a:gd name="connsiteY8" fmla="*/ 3492975 h 3598616"/>
              <a:gd name="connsiteX9" fmla="*/ 76068 w 3736355"/>
              <a:gd name="connsiteY9" fmla="*/ 3361002 h 3598616"/>
              <a:gd name="connsiteX10" fmla="*/ 461179 w 3736355"/>
              <a:gd name="connsiteY10" fmla="*/ 2865889 h 3598616"/>
              <a:gd name="connsiteX11" fmla="*/ 2069024 w 3736355"/>
              <a:gd name="connsiteY11" fmla="*/ 2164359 h 3598616"/>
              <a:gd name="connsiteX12" fmla="*/ 3274434 w 3736355"/>
              <a:gd name="connsiteY12" fmla="*/ 409886 h 3598616"/>
              <a:gd name="connsiteX13" fmla="*/ 3474450 w 3736355"/>
              <a:gd name="connsiteY13" fmla="*/ 94856 h 3598616"/>
              <a:gd name="connsiteX14" fmla="*/ 3546627 w 3736355"/>
              <a:gd name="connsiteY14" fmla="*/ 0 h 3598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36355" h="3598616">
                <a:moveTo>
                  <a:pt x="3546627" y="0"/>
                </a:moveTo>
                <a:lnTo>
                  <a:pt x="3736355" y="0"/>
                </a:lnTo>
                <a:lnTo>
                  <a:pt x="3723789" y="16207"/>
                </a:lnTo>
                <a:cubicBezTo>
                  <a:pt x="3637499" y="134068"/>
                  <a:pt x="3556978" y="263070"/>
                  <a:pt x="3476481" y="400442"/>
                </a:cubicBezTo>
                <a:cubicBezTo>
                  <a:pt x="3135523" y="982002"/>
                  <a:pt x="2633700" y="1841602"/>
                  <a:pt x="2158163" y="2319251"/>
                </a:cubicBezTo>
                <a:cubicBezTo>
                  <a:pt x="1667371" y="2812279"/>
                  <a:pt x="875779" y="2594115"/>
                  <a:pt x="399717" y="3086492"/>
                </a:cubicBezTo>
                <a:cubicBezTo>
                  <a:pt x="280039" y="3210312"/>
                  <a:pt x="170127" y="3343759"/>
                  <a:pt x="72277" y="3484667"/>
                </a:cubicBezTo>
                <a:lnTo>
                  <a:pt x="0" y="3598616"/>
                </a:lnTo>
                <a:lnTo>
                  <a:pt x="0" y="3492975"/>
                </a:lnTo>
                <a:lnTo>
                  <a:pt x="76068" y="3361002"/>
                </a:lnTo>
                <a:cubicBezTo>
                  <a:pt x="185247" y="3183446"/>
                  <a:pt x="315275" y="3016844"/>
                  <a:pt x="461179" y="2865889"/>
                </a:cubicBezTo>
                <a:cubicBezTo>
                  <a:pt x="896470" y="2415683"/>
                  <a:pt x="1620264" y="2615162"/>
                  <a:pt x="2069024" y="2164359"/>
                </a:cubicBezTo>
                <a:cubicBezTo>
                  <a:pt x="2503834" y="1727619"/>
                  <a:pt x="2962677" y="941639"/>
                  <a:pt x="3274434" y="409886"/>
                </a:cubicBezTo>
                <a:cubicBezTo>
                  <a:pt x="3339859" y="298236"/>
                  <a:pt x="3405301" y="192633"/>
                  <a:pt x="3474450" y="94856"/>
                </a:cubicBezTo>
                <a:lnTo>
                  <a:pt x="3546627" y="0"/>
                </a:lnTo>
                <a:close/>
              </a:path>
            </a:pathLst>
          </a:custGeom>
          <a:solidFill>
            <a:srgbClr val="678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D072914F-8350-4CCF-9875-D61C7C25106F}"/>
              </a:ext>
            </a:extLst>
          </p:cNvPr>
          <p:cNvSpPr txBox="1">
            <a:spLocks/>
          </p:cNvSpPr>
          <p:nvPr/>
        </p:nvSpPr>
        <p:spPr>
          <a:xfrm>
            <a:off x="5948413" y="1137281"/>
            <a:ext cx="6121667" cy="55811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000" b="1">
                <a:solidFill>
                  <a:srgbClr val="253A44"/>
                </a:solidFill>
                <a:latin typeface="Source Serif Pro" panose="02040603050405020204" pitchFamily="18" charset="0"/>
              </a:rPr>
              <a:t>O Apache Maven é uma ferramenta de automação e gerenciamento de projetos Java</a:t>
            </a:r>
            <a:r>
              <a:rPr lang="pt-BR" sz="2000">
                <a:solidFill>
                  <a:srgbClr val="253A44"/>
                </a:solidFill>
                <a:latin typeface="Source Serif Pro" panose="02040603050405020204" pitchFamily="18" charset="0"/>
              </a:rPr>
              <a:t>, embora também possa ser utilizada com outras linguagens. Ela fornece às equipes de desenvolvimento uma forma padronizada de automação, construção e publicação de suas aplicações, agregando agilidade e qualidade ao produto final. Por ser extremamente flexível, permite que sejam adicionados plugins a si, para estender suas funcionalidades nativas.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9623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9EDF1-07F6-4A8B-921F-6B6D0018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>
                <a:ea typeface="+mn-lt"/>
                <a:cs typeface="+mn-lt"/>
              </a:rPr>
              <a:t>Pirâmide de Testes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420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MAVEN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A163BC39-CC42-4A1F-AF46-0CE9CB6F387D}"/>
              </a:ext>
            </a:extLst>
          </p:cNvPr>
          <p:cNvSpPr txBox="1">
            <a:spLocks/>
          </p:cNvSpPr>
          <p:nvPr/>
        </p:nvSpPr>
        <p:spPr>
          <a:xfrm>
            <a:off x="300037" y="1417154"/>
            <a:ext cx="11591925" cy="3465334"/>
          </a:xfrm>
          <a:prstGeom prst="rect">
            <a:avLst/>
          </a:prstGeom>
        </p:spPr>
        <p:txBody>
          <a:bodyPr numCol="2" spcCol="360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Instalação</a:t>
            </a: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6858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é um pacote que pode ser baixado diretamente pelo site do Apache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ele não vem em formado de um instalador, e sim um executor.</a:t>
            </a:r>
          </a:p>
          <a:p>
            <a:pPr marL="6858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Ao baixar o pacote do projeto basta extrair e configurar as variáveis de ambiente para reconhecer os comando do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6858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Em Variáveis de usuário basta criar uma nova variável com o nome “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Roboto mono"/>
                <a:ea typeface="+mn-ea"/>
                <a:cs typeface="+mn-cs"/>
              </a:rPr>
              <a:t>M2_HOME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 e informar o caminho de onde foi feita a extração do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e depois adicionar no path a variável criada apontando para a pasta bin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Roboto mono"/>
                <a:ea typeface="+mn-ea"/>
                <a:cs typeface="+mn-cs"/>
              </a:rPr>
              <a:t>“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Roboto mono"/>
                <a:ea typeface="+mn-ea"/>
                <a:cs typeface="+mn-cs"/>
              </a:rPr>
              <a:t>%M2_HOME%\bin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8795A2"/>
                </a:solidFill>
                <a:effectLst/>
                <a:uLnTx/>
                <a:uFillTx/>
                <a:latin typeface="Roboto mono"/>
                <a:ea typeface="+mn-ea"/>
                <a:cs typeface="+mn-cs"/>
              </a:rPr>
              <a:t>”</a:t>
            </a: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8795A2"/>
              </a:solidFill>
              <a:effectLst/>
              <a:uLnTx/>
              <a:uFillTx/>
              <a:latin typeface="Roboto mono"/>
              <a:ea typeface="+mn-ea"/>
              <a:cs typeface="+mn-cs"/>
            </a:endParaRP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8795A2"/>
              </a:solidFill>
              <a:effectLst/>
              <a:uLnTx/>
              <a:uFillTx/>
              <a:latin typeface="Roboto mono"/>
              <a:ea typeface="+mn-ea"/>
              <a:cs typeface="+mn-cs"/>
            </a:endParaRP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8795A2"/>
              </a:solidFill>
              <a:effectLst/>
              <a:uLnTx/>
              <a:uFillTx/>
              <a:latin typeface="Roboto mono"/>
              <a:ea typeface="+mn-ea"/>
              <a:cs typeface="+mn-cs"/>
            </a:endParaRP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8795A2"/>
                </a:solidFill>
                <a:effectLst/>
                <a:uLnTx/>
                <a:uFillTx/>
                <a:latin typeface="Roboto mono"/>
                <a:ea typeface="+mn-ea"/>
                <a:cs typeface="+mn-cs"/>
              </a:rPr>
              <a:t>		exemplo do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795A2"/>
                </a:solidFill>
                <a:effectLst/>
                <a:uLnTx/>
                <a:uFillTx/>
                <a:latin typeface="Roboto mono"/>
                <a:ea typeface="+mn-ea"/>
                <a:cs typeface="+mn-cs"/>
              </a:rPr>
              <a:t>Maven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8795A2"/>
                </a:solidFill>
                <a:effectLst/>
                <a:uLnTx/>
                <a:uFillTx/>
                <a:latin typeface="Roboto mono"/>
                <a:ea typeface="+mn-ea"/>
                <a:cs typeface="+mn-cs"/>
              </a:rPr>
              <a:t> configurado: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B342DD-F0BF-44A2-A037-FBF2A4729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2510" y="2810266"/>
            <a:ext cx="5600892" cy="1237468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D:\&gt;mvn 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5B83D"/>
                </a:solidFill>
                <a:effectLst/>
                <a:uLnTx/>
                <a:uFillTx/>
                <a:latin typeface="Consolas" panose="020B0609020204030204" pitchFamily="49" charset="0"/>
              </a:rPr>
              <a:t>-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version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Apache Maven 3.0.4 (r1232337; 2012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5B83D"/>
                </a:solidFill>
                <a:effectLst/>
                <a:uLnTx/>
                <a:uFillTx/>
                <a:latin typeface="Consolas" panose="020B0609020204030204" pitchFamily="49" charset="0"/>
              </a:rPr>
              <a:t>-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01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5B83D"/>
                </a:solidFill>
                <a:effectLst/>
                <a:uLnTx/>
                <a:uFillTx/>
                <a:latin typeface="Consolas" panose="020B0609020204030204" pitchFamily="49" charset="0"/>
              </a:rPr>
              <a:t>-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17 06:44:56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5B83D"/>
                </a:solidFill>
                <a:effectLst/>
                <a:uLnTx/>
                <a:uFillTx/>
                <a:latin typeface="Consolas" panose="020B0609020204030204" pitchFamily="49" charset="0"/>
              </a:rPr>
              <a:t>-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0200)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Maven home: D:\maven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5B83D"/>
                </a:solidFill>
                <a:effectLst/>
                <a:uLnTx/>
                <a:uFillTx/>
                <a:latin typeface="Consolas" panose="020B0609020204030204" pitchFamily="49" charset="0"/>
              </a:rPr>
              <a:t>-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3.0.4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Java version: 1.6.0_20, vendor: Sun Microsystems Inc.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Java home: C:\Program Files (x86)\Java\jdk1.6.0_20\jre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Default locale: pt_BR, platform encoding: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Cp1252 OS name: 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BDE052"/>
                </a:solidFill>
                <a:effectLst/>
                <a:uLnTx/>
                <a:uFillTx/>
                <a:latin typeface="Consolas" panose="020B0609020204030204" pitchFamily="49" charset="0"/>
              </a:rPr>
              <a:t>"windows vista"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, version: 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BDE052"/>
                </a:solidFill>
                <a:effectLst/>
                <a:uLnTx/>
                <a:uFillTx/>
                <a:latin typeface="Consolas" panose="020B0609020204030204" pitchFamily="49" charset="0"/>
              </a:rPr>
              <a:t>"6.0"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, arch: 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BDE052"/>
                </a:solidFill>
                <a:effectLst/>
                <a:uLnTx/>
                <a:uFillTx/>
                <a:latin typeface="Consolas" panose="020B0609020204030204" pitchFamily="49" charset="0"/>
              </a:rPr>
              <a:t>"x86"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, family: </a:t>
            </a:r>
            <a:r>
              <a:rPr kumimoji="0" lang="pt-BR" alt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BDE052"/>
                </a:solidFill>
                <a:effectLst/>
                <a:uLnTx/>
                <a:uFillTx/>
                <a:latin typeface="Consolas" panose="020B0609020204030204" pitchFamily="49" charset="0"/>
              </a:rPr>
              <a:t>"windows"</a:t>
            </a:r>
            <a:r>
              <a:rPr kumimoji="0" lang="pt-BR" alt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 </a:t>
            </a: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384267-6D50-44D4-9944-D0979973B701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Como o </a:t>
            </a:r>
            <a:r>
              <a:rPr lang="pt-BR" sz="1700" b="1" dirty="0" err="1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Maven</a:t>
            </a:r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 funciona</a:t>
            </a:r>
          </a:p>
        </p:txBody>
      </p:sp>
    </p:spTree>
    <p:extLst>
      <p:ext uri="{BB962C8B-B14F-4D97-AF65-F5344CB8AC3E}">
        <p14:creationId xmlns:p14="http://schemas.microsoft.com/office/powerpoint/2010/main" val="197831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MAVEN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384267-6D50-44D4-9944-D0979973B701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Como o </a:t>
            </a:r>
            <a:r>
              <a:rPr lang="pt-BR" sz="1700" b="1" dirty="0" err="1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Maven</a:t>
            </a:r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 funciona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5E21E8EE-7DB8-4466-ACEC-040583456F7C}"/>
              </a:ext>
            </a:extLst>
          </p:cNvPr>
          <p:cNvSpPr txBox="1">
            <a:spLocks/>
          </p:cNvSpPr>
          <p:nvPr/>
        </p:nvSpPr>
        <p:spPr>
          <a:xfrm>
            <a:off x="300037" y="1417154"/>
            <a:ext cx="11591925" cy="3465334"/>
          </a:xfrm>
          <a:prstGeom prst="rect">
            <a:avLst/>
          </a:prstGeom>
        </p:spPr>
        <p:txBody>
          <a:bodyPr numCol="2" spcCol="360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Configuração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Quando criamos um simples projeto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ele vem com uma estrutura padrão, e com o arquivo de POM.xml</a:t>
            </a: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Exemplo de estrutura de pastas</a:t>
            </a: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E4F482F-6CC5-4346-A7FD-71C0B650E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720" y="1463013"/>
            <a:ext cx="45053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7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MAVEN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384267-6D50-44D4-9944-D0979973B701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Estrutura do POM.xml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D25A7CEA-2869-4BCF-AE69-13EE03DA6338}"/>
              </a:ext>
            </a:extLst>
          </p:cNvPr>
          <p:cNvSpPr txBox="1">
            <a:spLocks/>
          </p:cNvSpPr>
          <p:nvPr/>
        </p:nvSpPr>
        <p:spPr>
          <a:xfrm>
            <a:off x="300037" y="1417154"/>
            <a:ext cx="11591925" cy="3631924"/>
          </a:xfrm>
          <a:prstGeom prst="rect">
            <a:avLst/>
          </a:prstGeom>
        </p:spPr>
        <p:txBody>
          <a:bodyPr numCol="1" spcCol="360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 requisitos mínimos para o POM são os seguintes: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80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DD1144"/>
              </a:solidFill>
              <a:effectLst/>
              <a:uLnTx/>
              <a:uFillTx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80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D114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project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root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80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D114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modelVersion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-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set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4.0.0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80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D114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groupId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-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project's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80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D114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artifactId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-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artifact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80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D114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-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artifact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specified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2BCDA5B-EC2B-48B9-9BBD-B12C3968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49" y="4488776"/>
            <a:ext cx="7581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51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MAVEN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384267-6D50-44D4-9944-D0979973B701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Estrutura do POM.xml</a:t>
            </a: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36212B1C-F77B-4DBD-BD48-4EC5BA3E9FB9}"/>
              </a:ext>
            </a:extLst>
          </p:cNvPr>
          <p:cNvSpPr txBox="1">
            <a:spLocks/>
          </p:cNvSpPr>
          <p:nvPr/>
        </p:nvSpPr>
        <p:spPr>
          <a:xfrm>
            <a:off x="300037" y="1417154"/>
            <a:ext cx="10901363" cy="3631924"/>
          </a:xfrm>
          <a:prstGeom prst="rect">
            <a:avLst/>
          </a:prstGeom>
        </p:spPr>
        <p:txBody>
          <a:bodyPr numCol="1" spcCol="360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Um POM requer que seu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groupId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artifactId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 versão sejam configurados. Esses três valores formam o nome do artefato totalmente qualificado do projeto. Ele está na forma de &lt;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groupId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&gt;: &lt;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artifactId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&gt;: &lt;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version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&gt;. Como para o exemplo anterior, seu nome de artefato totalmente qualificado é "com.mycompany.app:my-app:1".</a:t>
            </a:r>
          </a:p>
          <a:p>
            <a:pPr marL="6858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6858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Além disso, conforme mencionado, se os detalhes da configuração não forem especificados, o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usará seus padrões. Um desses valores padrão é o tipo de embalagem. Cada projeto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possui um tipo de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packaging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Se não for especificado no POM, o valor padrão "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jar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 será usado.</a:t>
            </a:r>
          </a:p>
        </p:txBody>
      </p:sp>
    </p:spTree>
    <p:extLst>
      <p:ext uri="{BB962C8B-B14F-4D97-AF65-F5344CB8AC3E}">
        <p14:creationId xmlns:p14="http://schemas.microsoft.com/office/powerpoint/2010/main" val="149152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MAVEN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384267-6D50-44D4-9944-D0979973B701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Estrutura do POM.xml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664D38DE-AD1D-4250-9F9F-79DD6020B1DF}"/>
              </a:ext>
            </a:extLst>
          </p:cNvPr>
          <p:cNvSpPr txBox="1">
            <a:spLocks/>
          </p:cNvSpPr>
          <p:nvPr/>
        </p:nvSpPr>
        <p:spPr>
          <a:xfrm>
            <a:off x="300037" y="1417154"/>
            <a:ext cx="11591925" cy="3465334"/>
          </a:xfrm>
          <a:prstGeom prst="rect">
            <a:avLst/>
          </a:prstGeom>
        </p:spPr>
        <p:txBody>
          <a:bodyPr numCol="2" spcCol="360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Exemplo do arquivo POM.xml</a:t>
            </a: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785AED-2B75-434A-A6F1-7CA47DC7B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09" y="1867673"/>
            <a:ext cx="10402957" cy="44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1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MAVEN</a:t>
            </a:r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23A84590-73E7-42B7-B7A0-E5E7CD240882}"/>
              </a:ext>
            </a:extLst>
          </p:cNvPr>
          <p:cNvSpPr txBox="1">
            <a:spLocks/>
          </p:cNvSpPr>
          <p:nvPr/>
        </p:nvSpPr>
        <p:spPr>
          <a:xfrm>
            <a:off x="300037" y="1417154"/>
            <a:ext cx="10881485" cy="3631924"/>
          </a:xfrm>
          <a:prstGeom prst="rect">
            <a:avLst/>
          </a:prstGeom>
        </p:spPr>
        <p:txBody>
          <a:bodyPr numCol="1" spcCol="360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/>
                <a:ea typeface="+mn-ea"/>
                <a:cs typeface="Times New Roman" panose="02020603050405020304" pitchFamily="18" charset="0"/>
              </a:rPr>
              <a:t>p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Times New Roman" panose="02020603050405020304" pitchFamily="18" charset="0"/>
              </a:rPr>
              <a:t>roperty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É recomendado criar variáveis para poder informar as versões das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dependencias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a serem utilizadas, facilitando a alteração de versão caso necessário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6A3D4F-7743-4C67-9EF0-CC137B91A1E8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Estrutura do POM.xml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DDBD331-B7BE-42D2-8906-E1062C73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2864955"/>
            <a:ext cx="62960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09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MAVEN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384267-6D50-44D4-9944-D0979973B701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Como o </a:t>
            </a:r>
            <a:r>
              <a:rPr lang="pt-BR" sz="1700" b="1" dirty="0" err="1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Maven</a:t>
            </a:r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 funciona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2B30967-AC08-423D-BFC0-D04CDFEAEEBF}"/>
              </a:ext>
            </a:extLst>
          </p:cNvPr>
          <p:cNvSpPr txBox="1">
            <a:spLocks/>
          </p:cNvSpPr>
          <p:nvPr/>
        </p:nvSpPr>
        <p:spPr>
          <a:xfrm>
            <a:off x="300037" y="1417154"/>
            <a:ext cx="11591925" cy="4252126"/>
          </a:xfrm>
          <a:prstGeom prst="rect">
            <a:avLst/>
          </a:prstGeom>
        </p:spPr>
        <p:txBody>
          <a:bodyPr numCol="2" spcCol="360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Dependências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Quando vamos utilizar nossas dependências dentro de um projeto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não é necessário baixar o arquivo .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jar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basta apenas configurarmos dento do arquivo pom.xml a dependência que desejamos que nossa aplicação utilize, fazendo com o que próprio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encarregue de baixar e configurar a dependência para o projeto.</a:t>
            </a: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Recomendo buscas as dependências sempre do repositório padrão do MAVEN: </a:t>
            </a: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3"/>
              </a:rPr>
              <a:t>https://mvnrepository.com/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6A7ABFF-F444-4D94-BA21-AD58D89E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510" y="1641199"/>
            <a:ext cx="5530683" cy="35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61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MAVEN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384267-6D50-44D4-9944-D0979973B701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Estrutura do POM.xml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1754C734-FA06-454E-B5C4-C8C975CA35AB}"/>
              </a:ext>
            </a:extLst>
          </p:cNvPr>
          <p:cNvSpPr txBox="1">
            <a:spLocks/>
          </p:cNvSpPr>
          <p:nvPr/>
        </p:nvSpPr>
        <p:spPr>
          <a:xfrm>
            <a:off x="300037" y="1417154"/>
            <a:ext cx="11591925" cy="3631924"/>
          </a:xfrm>
          <a:prstGeom prst="rect">
            <a:avLst/>
          </a:prstGeom>
        </p:spPr>
        <p:txBody>
          <a:bodyPr numCol="1" spcCol="360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dependency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F58394A-621F-49E2-B5F8-FA29FD38F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397" y="2152316"/>
            <a:ext cx="6826869" cy="39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4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MAVEN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384267-6D50-44D4-9944-D0979973B701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Estrutura do POM.xml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40FB67-AC7A-43B9-A244-ECFD413A84F3}"/>
              </a:ext>
            </a:extLst>
          </p:cNvPr>
          <p:cNvSpPr txBox="1">
            <a:spLocks/>
          </p:cNvSpPr>
          <p:nvPr/>
        </p:nvSpPr>
        <p:spPr>
          <a:xfrm>
            <a:off x="300037" y="1417154"/>
            <a:ext cx="11591925" cy="3631924"/>
          </a:xfrm>
          <a:prstGeom prst="rect">
            <a:avLst/>
          </a:prstGeom>
        </p:spPr>
        <p:txBody>
          <a:bodyPr numCol="1" spcCol="360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Settings.xml</a:t>
            </a:r>
          </a:p>
          <a:p>
            <a:pPr marL="6858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6858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Localizado dentro da pasta de usuário / .m2 existe um arquivo chamado settings.xml, esse arquivo dentro do ambiente do Itaú serve para configurar de onde vamos baixar as nossas dependências.</a:t>
            </a:r>
          </a:p>
          <a:p>
            <a:pPr marL="6858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6858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Por padrão o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busca as dependências direto do repositório fornecido pelo desenvolvedor da mesma, porem como algumas dependências podem trazer risco ao banco, é necessário passar primeiro pelo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artifactory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é uma central de gerenciamento de serviços de dependências, dentro dele esta configurado, tanto o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Gradle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Node, entre outros repositórios de dependências externos ao banco.</a:t>
            </a:r>
          </a:p>
          <a:p>
            <a:pPr marL="6858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16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MAVEN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384267-6D50-44D4-9944-D0979973B701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Estrutura do POM.xml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F7400D4B-97C3-43C5-8B84-B68AFDC4EE8A}"/>
              </a:ext>
            </a:extLst>
          </p:cNvPr>
          <p:cNvSpPr txBox="1">
            <a:spLocks/>
          </p:cNvSpPr>
          <p:nvPr/>
        </p:nvSpPr>
        <p:spPr>
          <a:xfrm>
            <a:off x="300037" y="1180064"/>
            <a:ext cx="11591925" cy="3631924"/>
          </a:xfrm>
          <a:prstGeom prst="rect">
            <a:avLst/>
          </a:prstGeom>
        </p:spPr>
        <p:txBody>
          <a:bodyPr numCol="1" spcCol="360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Settings.xml</a:t>
            </a:r>
          </a:p>
          <a:p>
            <a:pPr marL="6858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B45D20-37A7-4B57-A9CC-02397A4AF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32" y="1690723"/>
            <a:ext cx="6207249" cy="45240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6C56F22-4AE6-446E-BDD1-B9857AC91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281" y="1690723"/>
            <a:ext cx="5299252" cy="45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9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Pirâmide de testes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FB7855AB-CAC1-4758-897A-B3FE5632C1E4}"/>
              </a:ext>
            </a:extLst>
          </p:cNvPr>
          <p:cNvSpPr txBox="1"/>
          <p:nvPr/>
        </p:nvSpPr>
        <p:spPr>
          <a:xfrm>
            <a:off x="907704" y="1532236"/>
            <a:ext cx="5988553" cy="30008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Itau Display Light" panose="020B0403020204020204" pitchFamily="34" charset="0"/>
              </a:rPr>
              <a:t> Tentar</a:t>
            </a:r>
            <a:r>
              <a:rPr kumimoji="0" lang="pt-BR" sz="3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 </a:t>
            </a:r>
            <a:r>
              <a:rPr kumimoji="0" lang="pt-BR" sz="3500" b="1" i="1" u="none" strike="noStrike" kern="1200" cap="none" spc="0" normalizeH="0" baseline="0" noProof="0" dirty="0">
                <a:ln>
                  <a:noFill/>
                </a:ln>
                <a:solidFill>
                  <a:srgbClr val="0F1C50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adicionar qualidade após o produto ter sido construído</a:t>
            </a:r>
            <a:r>
              <a:rPr kumimoji="0" lang="pt-BR" sz="3500" b="1" i="1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 </a:t>
            </a:r>
            <a:r>
              <a:rPr kumimoji="0" lang="pt-BR" sz="3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Itau Display Light" panose="020B0403020204020204" pitchFamily="34" charset="0"/>
              </a:rPr>
              <a:t>seria como adicionar fermento a um bolo após este ter sido assado. </a:t>
            </a:r>
            <a:endParaRPr kumimoji="0" lang="pt-BR" sz="12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High Tower Text" panose="02040502050506030303" pitchFamily="18" charset="0"/>
              <a:ea typeface="+mn-ea"/>
              <a:cs typeface="Itau Display Light" panose="020B04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1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Itau Display Light" panose="020B0403020204020204" pitchFamily="34" charset="0"/>
              <a:ea typeface="+mn-ea"/>
              <a:cs typeface="Itau Display Light" panose="020B04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500" b="1" i="1" u="none" strike="noStrike" kern="1200" cap="none" spc="0" normalizeH="0" baseline="0" noProof="0" dirty="0">
                <a:ln>
                  <a:noFill/>
                </a:ln>
                <a:solidFill>
                  <a:srgbClr val="0F1C50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Não funciona!</a:t>
            </a:r>
            <a:endParaRPr kumimoji="0" lang="pt-BR" sz="3000" b="0" i="1" u="none" strike="noStrike" kern="1200" cap="none" spc="0" normalizeH="0" baseline="0" noProof="0" dirty="0">
              <a:ln>
                <a:noFill/>
              </a:ln>
              <a:solidFill>
                <a:srgbClr val="0F1C50"/>
              </a:solidFill>
              <a:effectLst/>
              <a:uLnTx/>
              <a:uFillTx/>
              <a:latin typeface="Itau Display Light" panose="020B0403020204020204" pitchFamily="34" charset="0"/>
              <a:ea typeface="+mn-ea"/>
              <a:cs typeface="Itau Display Light" panose="020B04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Itau Display Light" panose="020B0403020204020204" pitchFamily="34" charset="0"/>
              <a:ea typeface="+mn-ea"/>
              <a:cs typeface="Itau Display Light" panose="020B0403020204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D6DE2A0-A1B2-4F9D-91E0-8791CB493784}"/>
              </a:ext>
            </a:extLst>
          </p:cNvPr>
          <p:cNvSpPr/>
          <p:nvPr/>
        </p:nvSpPr>
        <p:spPr>
          <a:xfrm>
            <a:off x="2447929" y="4518328"/>
            <a:ext cx="3507800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Mike Cohn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0" i="1" u="none" strike="noStrike" kern="1200" cap="none" spc="0" normalizeH="0" baseline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co-fundador</a:t>
            </a:r>
            <a:r>
              <a:rPr kumimoji="0" lang="pt-BR" sz="1500" b="0" i="1" u="none" strike="noStrike" kern="1200" cap="none" spc="0" normalizeH="0" baseline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 do Scrum Alliance  e entusiasta da  pirâmide de testes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DD44218-D8FD-4586-AA5C-556B83D9A0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9" y="1492984"/>
            <a:ext cx="397649" cy="39134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216760C-4F1E-49CE-9E9B-1DBCB6A610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23508" y="3664764"/>
            <a:ext cx="397649" cy="391349"/>
          </a:xfrm>
          <a:prstGeom prst="rect">
            <a:avLst/>
          </a:prstGeom>
        </p:spPr>
      </p:pic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D196608A-C395-4808-87B4-D392876C57C4}"/>
              </a:ext>
            </a:extLst>
          </p:cNvPr>
          <p:cNvSpPr/>
          <p:nvPr/>
        </p:nvSpPr>
        <p:spPr>
          <a:xfrm>
            <a:off x="6749505" y="1358836"/>
            <a:ext cx="4814876" cy="4137218"/>
          </a:xfrm>
          <a:prstGeom prst="triangle">
            <a:avLst/>
          </a:prstGeom>
          <a:solidFill>
            <a:srgbClr val="FFC00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B2D11BD1-2344-4CCF-B614-E9B12E9C60F8}"/>
              </a:ext>
            </a:extLst>
          </p:cNvPr>
          <p:cNvSpPr/>
          <p:nvPr/>
        </p:nvSpPr>
        <p:spPr>
          <a:xfrm>
            <a:off x="6896847" y="2011317"/>
            <a:ext cx="4505258" cy="3484737"/>
          </a:xfrm>
          <a:prstGeom prst="triangle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FB1CA8B9-60EF-404B-82CF-E3F383B4586B}"/>
              </a:ext>
            </a:extLst>
          </p:cNvPr>
          <p:cNvSpPr/>
          <p:nvPr/>
        </p:nvSpPr>
        <p:spPr>
          <a:xfrm>
            <a:off x="7044188" y="2591843"/>
            <a:ext cx="4195641" cy="2904210"/>
          </a:xfrm>
          <a:prstGeom prst="triangle">
            <a:avLst/>
          </a:prstGeom>
          <a:solidFill>
            <a:srgbClr val="A61A56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72995C28-13A9-4706-AF04-E74F8A92172B}"/>
              </a:ext>
            </a:extLst>
          </p:cNvPr>
          <p:cNvSpPr/>
          <p:nvPr/>
        </p:nvSpPr>
        <p:spPr>
          <a:xfrm>
            <a:off x="7209513" y="3266635"/>
            <a:ext cx="3837425" cy="2229417"/>
          </a:xfrm>
          <a:prstGeom prst="triangle">
            <a:avLst/>
          </a:prstGeom>
          <a:solidFill>
            <a:srgbClr val="FF000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40325DFA-9853-4B06-BE0A-6455227E0F54}"/>
              </a:ext>
            </a:extLst>
          </p:cNvPr>
          <p:cNvSpPr/>
          <p:nvPr/>
        </p:nvSpPr>
        <p:spPr>
          <a:xfrm>
            <a:off x="7358412" y="4058102"/>
            <a:ext cx="3527806" cy="1437952"/>
          </a:xfrm>
          <a:prstGeom prst="triangle">
            <a:avLst/>
          </a:prstGeom>
          <a:solidFill>
            <a:srgbClr val="00CCC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DE6BD361-9C41-44D5-8600-773619163BBD}"/>
              </a:ext>
            </a:extLst>
          </p:cNvPr>
          <p:cNvSpPr/>
          <p:nvPr/>
        </p:nvSpPr>
        <p:spPr>
          <a:xfrm>
            <a:off x="7574991" y="4738755"/>
            <a:ext cx="3098600" cy="760410"/>
          </a:xfrm>
          <a:prstGeom prst="triangle">
            <a:avLst/>
          </a:prstGeom>
          <a:solidFill>
            <a:srgbClr val="4472C4">
              <a:lumMod val="5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443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9EDF1-07F6-4A8B-921F-6B6D0018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19" y="1767017"/>
            <a:ext cx="5115698" cy="291089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REST-ASSURED</a:t>
            </a:r>
          </a:p>
        </p:txBody>
      </p:sp>
      <p:pic>
        <p:nvPicPr>
          <p:cNvPr id="5" name="Espaço Reservado para 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2D1250E-E930-42AF-B0A7-CDB7527E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13" r="28113"/>
          <a:stretch>
            <a:fillRect/>
          </a:stretch>
        </p:blipFill>
        <p:spPr>
          <a:xfrm>
            <a:off x="-1" y="0"/>
            <a:ext cx="5525275" cy="6858000"/>
          </a:xfrm>
          <a:custGeom>
            <a:avLst/>
            <a:gdLst>
              <a:gd name="connsiteX0" fmla="*/ 0 w 5341856"/>
              <a:gd name="connsiteY0" fmla="*/ 0 h 6559550"/>
              <a:gd name="connsiteX1" fmla="*/ 5341856 w 5341856"/>
              <a:gd name="connsiteY1" fmla="*/ 0 h 6559550"/>
              <a:gd name="connsiteX2" fmla="*/ 5265523 w 5341856"/>
              <a:gd name="connsiteY2" fmla="*/ 135601 h 6559550"/>
              <a:gd name="connsiteX3" fmla="*/ 4972369 w 5341856"/>
              <a:gd name="connsiteY3" fmla="*/ 1098695 h 6559550"/>
              <a:gd name="connsiteX4" fmla="*/ 4935646 w 5341856"/>
              <a:gd name="connsiteY4" fmla="*/ 3505415 h 6559550"/>
              <a:gd name="connsiteX5" fmla="*/ 4081414 w 5341856"/>
              <a:gd name="connsiteY5" fmla="*/ 5445502 h 6559550"/>
              <a:gd name="connsiteX6" fmla="*/ 3871409 w 5341856"/>
              <a:gd name="connsiteY6" fmla="*/ 6438501 h 6559550"/>
              <a:gd name="connsiteX7" fmla="*/ 3883415 w 5341856"/>
              <a:gd name="connsiteY7" fmla="*/ 6559550 h 6559550"/>
              <a:gd name="connsiteX8" fmla="*/ 0 w 5341856"/>
              <a:gd name="connsiteY8" fmla="*/ 6559550 h 6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41856" h="6559550">
                <a:moveTo>
                  <a:pt x="0" y="0"/>
                </a:moveTo>
                <a:lnTo>
                  <a:pt x="5341856" y="0"/>
                </a:lnTo>
                <a:lnTo>
                  <a:pt x="5265523" y="135601"/>
                </a:lnTo>
                <a:cubicBezTo>
                  <a:pt x="5113302" y="436280"/>
                  <a:pt x="5013446" y="764222"/>
                  <a:pt x="4972369" y="1098695"/>
                </a:cubicBezTo>
                <a:cubicBezTo>
                  <a:pt x="4874425" y="1897177"/>
                  <a:pt x="5096183" y="2717398"/>
                  <a:pt x="4935646" y="3505415"/>
                </a:cubicBezTo>
                <a:cubicBezTo>
                  <a:pt x="4794187" y="4199932"/>
                  <a:pt x="4370767" y="4798338"/>
                  <a:pt x="4081414" y="5445502"/>
                </a:cubicBezTo>
                <a:cubicBezTo>
                  <a:pt x="3936737" y="5769084"/>
                  <a:pt x="3860839" y="6107782"/>
                  <a:pt x="3871409" y="6438501"/>
                </a:cubicBezTo>
                <a:lnTo>
                  <a:pt x="3883415" y="6559550"/>
                </a:lnTo>
                <a:lnTo>
                  <a:pt x="0" y="65595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4203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O que é o </a:t>
            </a:r>
            <a:r>
              <a:rPr lang="pt-BR" sz="2000" dirty="0" err="1"/>
              <a:t>Rest-Assured</a:t>
            </a:r>
            <a:r>
              <a:rPr lang="pt-BR" sz="2000" dirty="0"/>
              <a:t>?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E51C03F3-DA48-44CD-8D9C-6766CB17E648}"/>
              </a:ext>
            </a:extLst>
          </p:cNvPr>
          <p:cNvSpPr txBox="1">
            <a:spLocks/>
          </p:cNvSpPr>
          <p:nvPr/>
        </p:nvSpPr>
        <p:spPr>
          <a:xfrm>
            <a:off x="5024495" y="1334335"/>
            <a:ext cx="6872329" cy="43156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Rest-Assured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é uma ferramenta que foi desenvolvida para facilitar a criação de testes automatizados para APIs REST. Esta oferece suporte para validar protocolo HTTP e requisições em JSON. 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O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Rest-Assured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oferece também extensas opções de validações das requisições que são enviadas nos serviços REST, tais como: Status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Code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,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Headers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e também elementos do Body. Tornando a ferramenta extremamente flexível para utilizar na criação de testes automatizados de API.  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Espaço Reservado para 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B2D87187-8178-47B5-AFE5-7F5F7F3624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113" r="28113"/>
          <a:stretch>
            <a:fillRect/>
          </a:stretch>
        </p:blipFill>
        <p:spPr>
          <a:xfrm>
            <a:off x="0" y="700447"/>
            <a:ext cx="5356225" cy="6648174"/>
          </a:xfrm>
          <a:custGeom>
            <a:avLst/>
            <a:gdLst>
              <a:gd name="connsiteX0" fmla="*/ 0 w 5341856"/>
              <a:gd name="connsiteY0" fmla="*/ 0 h 6559550"/>
              <a:gd name="connsiteX1" fmla="*/ 5341856 w 5341856"/>
              <a:gd name="connsiteY1" fmla="*/ 0 h 6559550"/>
              <a:gd name="connsiteX2" fmla="*/ 5265523 w 5341856"/>
              <a:gd name="connsiteY2" fmla="*/ 135601 h 6559550"/>
              <a:gd name="connsiteX3" fmla="*/ 4972369 w 5341856"/>
              <a:gd name="connsiteY3" fmla="*/ 1098695 h 6559550"/>
              <a:gd name="connsiteX4" fmla="*/ 4935646 w 5341856"/>
              <a:gd name="connsiteY4" fmla="*/ 3505415 h 6559550"/>
              <a:gd name="connsiteX5" fmla="*/ 4081414 w 5341856"/>
              <a:gd name="connsiteY5" fmla="*/ 5445502 h 6559550"/>
              <a:gd name="connsiteX6" fmla="*/ 3871409 w 5341856"/>
              <a:gd name="connsiteY6" fmla="*/ 6438501 h 6559550"/>
              <a:gd name="connsiteX7" fmla="*/ 3883415 w 5341856"/>
              <a:gd name="connsiteY7" fmla="*/ 6559550 h 6559550"/>
              <a:gd name="connsiteX8" fmla="*/ 0 w 5341856"/>
              <a:gd name="connsiteY8" fmla="*/ 6559550 h 6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41856" h="6559550">
                <a:moveTo>
                  <a:pt x="0" y="0"/>
                </a:moveTo>
                <a:lnTo>
                  <a:pt x="5341856" y="0"/>
                </a:lnTo>
                <a:lnTo>
                  <a:pt x="5265523" y="135601"/>
                </a:lnTo>
                <a:cubicBezTo>
                  <a:pt x="5113302" y="436280"/>
                  <a:pt x="5013446" y="764222"/>
                  <a:pt x="4972369" y="1098695"/>
                </a:cubicBezTo>
                <a:cubicBezTo>
                  <a:pt x="4874425" y="1897177"/>
                  <a:pt x="5096183" y="2717398"/>
                  <a:pt x="4935646" y="3505415"/>
                </a:cubicBezTo>
                <a:cubicBezTo>
                  <a:pt x="4794187" y="4199932"/>
                  <a:pt x="4370767" y="4798338"/>
                  <a:pt x="4081414" y="5445502"/>
                </a:cubicBezTo>
                <a:cubicBezTo>
                  <a:pt x="3936737" y="5769084"/>
                  <a:pt x="3860839" y="6107782"/>
                  <a:pt x="3871409" y="6438501"/>
                </a:cubicBezTo>
                <a:lnTo>
                  <a:pt x="3883415" y="6559550"/>
                </a:lnTo>
                <a:lnTo>
                  <a:pt x="0" y="65595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4464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 err="1"/>
              <a:t>Rest-Assured</a:t>
            </a:r>
            <a:r>
              <a:rPr lang="pt-BR" sz="2000" dirty="0"/>
              <a:t>?</a:t>
            </a:r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CA45D1B9-7FE2-4CC9-B8C2-E980E38DC29C}"/>
              </a:ext>
            </a:extLst>
          </p:cNvPr>
          <p:cNvSpPr txBox="1">
            <a:spLocks/>
          </p:cNvSpPr>
          <p:nvPr/>
        </p:nvSpPr>
        <p:spPr>
          <a:xfrm>
            <a:off x="300038" y="1369528"/>
            <a:ext cx="11462034" cy="49042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 estrutura do 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Rest-Assured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trabalha no formato de 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AA3C8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BDD (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AA3C8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Behavior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AA3C8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AA3C8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Driven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AA3C8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AA3C8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Development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ele faz chamadas para o serviço utilizando a sintaxe </a:t>
            </a:r>
            <a:r>
              <a:rPr kumimoji="0" lang="pt-BR" sz="2200" b="0" i="1" u="none" strike="noStrike" kern="1200" cap="none" spc="0" normalizeH="0" baseline="0" noProof="0" dirty="0" err="1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given</a:t>
            </a:r>
            <a:r>
              <a:rPr kumimoji="0" lang="pt-BR" sz="2200" b="0" i="1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</a:t>
            </a:r>
            <a:r>
              <a:rPr kumimoji="0" lang="pt-BR" sz="2200" b="0" i="1" u="none" strike="noStrike" kern="1200" cap="none" spc="0" normalizeH="0" baseline="0" noProof="0" dirty="0" err="1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when</a:t>
            </a:r>
            <a:r>
              <a:rPr kumimoji="0" lang="pt-BR" sz="2200" b="0" i="1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 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</a:t>
            </a:r>
            <a:r>
              <a:rPr kumimoji="0" lang="pt-BR" sz="2200" b="0" i="1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 </a:t>
            </a:r>
            <a:r>
              <a:rPr kumimoji="0" lang="pt-BR" sz="2200" b="0" i="1" u="none" strike="noStrike" kern="1200" cap="none" spc="0" normalizeH="0" baseline="0" noProof="0" dirty="0" err="1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then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. No 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given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 passamos as pré-condições, como por exemplo </a:t>
            </a:r>
            <a:r>
              <a:rPr kumimoji="0" lang="pt-BR" sz="2200" b="0" i="1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token de autenticação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 e </a:t>
            </a:r>
            <a:r>
              <a:rPr kumimoji="0" lang="pt-BR" sz="2200" b="0" i="1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body;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 no 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when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 efetuamos a chamada para o método a ser testado, passando parâmetros quando forem necessários; e o 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then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E303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 tem como função trabalhar com os retornos da requisição, extraindo respostas e efetuando assertivas.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FFF001D-891D-4796-B086-25C704762DB7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O que testar e como testar?</a:t>
            </a:r>
          </a:p>
        </p:txBody>
      </p:sp>
    </p:spTree>
    <p:extLst>
      <p:ext uri="{BB962C8B-B14F-4D97-AF65-F5344CB8AC3E}">
        <p14:creationId xmlns:p14="http://schemas.microsoft.com/office/powerpoint/2010/main" val="557478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 err="1"/>
              <a:t>Rest-Assured</a:t>
            </a:r>
            <a:r>
              <a:rPr lang="pt-BR" sz="2000" dirty="0"/>
              <a:t>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6CC32D-DE96-4621-A5EB-80D132211D26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Configurar o projeto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23FC09-AAA6-461F-9E30-ECAA3C17F091}"/>
              </a:ext>
            </a:extLst>
          </p:cNvPr>
          <p:cNvSpPr txBox="1">
            <a:spLocks/>
          </p:cNvSpPr>
          <p:nvPr/>
        </p:nvSpPr>
        <p:spPr>
          <a:xfrm>
            <a:off x="300038" y="1369528"/>
            <a:ext cx="10971145" cy="49042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Para configurar um projeto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com o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Rest-Assured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basta adicionar a dependência dentro do seu projeto, e após o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Maven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ter baixado essa dependência seu projeto já esta pronto para trabalhar com o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Rest-Assured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F21996-D474-4D04-B5BC-7D18AE08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38" y="2750497"/>
            <a:ext cx="4585458" cy="37127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20972CA-9AFA-4CA8-A994-5974370D3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40" y="2750498"/>
            <a:ext cx="4532944" cy="37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98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 err="1"/>
              <a:t>Rest-Assured</a:t>
            </a:r>
            <a:r>
              <a:rPr lang="pt-BR" sz="2000" dirty="0"/>
              <a:t>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6CC32D-DE96-4621-A5EB-80D132211D26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Configurar o projeto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C4FF556-EF99-4398-83C9-7B5FA11FD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9" y="2880000"/>
            <a:ext cx="8012430" cy="2788920"/>
          </a:xfrm>
          <a:prstGeom prst="rect">
            <a:avLst/>
          </a:prstGeom>
        </p:spPr>
      </p:pic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B1FF4326-45FF-49D6-BF17-9BF5581A8520}"/>
              </a:ext>
            </a:extLst>
          </p:cNvPr>
          <p:cNvSpPr txBox="1">
            <a:spLocks/>
          </p:cNvSpPr>
          <p:nvPr/>
        </p:nvSpPr>
        <p:spPr>
          <a:xfrm>
            <a:off x="300038" y="1369528"/>
            <a:ext cx="8547079" cy="49042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Exemplo de requisição já com a biblioteca do Rest-Assured implementada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065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 err="1"/>
              <a:t>Rest-Assured</a:t>
            </a:r>
            <a:r>
              <a:rPr lang="pt-BR" sz="2000" dirty="0"/>
              <a:t>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6CC32D-DE96-4621-A5EB-80D132211D26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Exemplo de aplicação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C939FB-66E0-4008-BB8F-F49E04E2E370}"/>
              </a:ext>
            </a:extLst>
          </p:cNvPr>
          <p:cNvSpPr txBox="1">
            <a:spLocks/>
          </p:cNvSpPr>
          <p:nvPr/>
        </p:nvSpPr>
        <p:spPr>
          <a:xfrm>
            <a:off x="2253829" y="1560028"/>
            <a:ext cx="6163552" cy="6978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88BA09-02FD-4AAB-885C-C0739882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9" y="2880000"/>
            <a:ext cx="8012430" cy="278892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B2408CD-A829-49C6-99C3-8F289FD27C93}"/>
              </a:ext>
            </a:extLst>
          </p:cNvPr>
          <p:cNvSpPr/>
          <p:nvPr/>
        </p:nvSpPr>
        <p:spPr>
          <a:xfrm>
            <a:off x="3257768" y="3544501"/>
            <a:ext cx="6840000" cy="3180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92577E-E879-440A-88B0-03CCA6862860}"/>
              </a:ext>
            </a:extLst>
          </p:cNvPr>
          <p:cNvSpPr/>
          <p:nvPr/>
        </p:nvSpPr>
        <p:spPr>
          <a:xfrm>
            <a:off x="3274680" y="3878035"/>
            <a:ext cx="6840000" cy="3180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B197890-AF3E-48A3-AB0F-CEA242EBACDA}"/>
              </a:ext>
            </a:extLst>
          </p:cNvPr>
          <p:cNvSpPr/>
          <p:nvPr/>
        </p:nvSpPr>
        <p:spPr>
          <a:xfrm>
            <a:off x="3274680" y="4224546"/>
            <a:ext cx="6840000" cy="3180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E6BB1EA-8E05-47E9-B22B-B276B234B748}"/>
              </a:ext>
            </a:extLst>
          </p:cNvPr>
          <p:cNvSpPr/>
          <p:nvPr/>
        </p:nvSpPr>
        <p:spPr>
          <a:xfrm>
            <a:off x="3274680" y="4571056"/>
            <a:ext cx="6840000" cy="3180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FE1AE24-47B3-443F-BB57-0D57FBCD29BC}"/>
              </a:ext>
            </a:extLst>
          </p:cNvPr>
          <p:cNvSpPr/>
          <p:nvPr/>
        </p:nvSpPr>
        <p:spPr>
          <a:xfrm>
            <a:off x="3274680" y="4907938"/>
            <a:ext cx="6840000" cy="3180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076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 err="1"/>
              <a:t>Rest-Assured</a:t>
            </a:r>
            <a:r>
              <a:rPr lang="pt-BR" sz="2000" dirty="0"/>
              <a:t>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6CC32D-DE96-4621-A5EB-80D132211D26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Exemplo de aplicação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3DE3AC-B25C-4780-B465-470CE33D83CE}"/>
              </a:ext>
            </a:extLst>
          </p:cNvPr>
          <p:cNvSpPr txBox="1">
            <a:spLocks/>
          </p:cNvSpPr>
          <p:nvPr/>
        </p:nvSpPr>
        <p:spPr>
          <a:xfrm>
            <a:off x="300038" y="1369528"/>
            <a:ext cx="8547079" cy="49042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Como podemos melhorar esse exemplo?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recomendado é importar as classes do rest-assured como estáticas para o projeto, assim não precisamos instanciar as mesmas para a sua utilização, facilitando a criação e o entendimento do código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EF17AF-AA2C-4717-8143-FE724DC67137}"/>
              </a:ext>
            </a:extLst>
          </p:cNvPr>
          <p:cNvSpPr txBox="1"/>
          <p:nvPr/>
        </p:nvSpPr>
        <p:spPr>
          <a:xfrm>
            <a:off x="300038" y="3354525"/>
            <a:ext cx="124352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import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static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 com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jayway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restassured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D4A68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RestAssured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given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;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</a:rPr>
              <a:t>import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org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junit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D4A68"/>
                </a:solidFill>
                <a:effectLst/>
                <a:uLnTx/>
                <a:uFillTx/>
                <a:latin typeface="Consolas" panose="020B0609020204030204" pitchFamily="49" charset="0"/>
              </a:rPr>
              <a:t>Test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</a:rPr>
              <a:t>class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D4A68"/>
                </a:solidFill>
                <a:effectLst/>
                <a:uLnTx/>
                <a:uFillTx/>
                <a:latin typeface="Consolas" panose="020B0609020204030204" pitchFamily="49" charset="0"/>
              </a:rPr>
              <a:t>HelloWorldRestAssured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	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@Test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	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</a:rPr>
              <a:t>void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D4A68"/>
                </a:solidFill>
                <a:effectLst/>
                <a:uLnTx/>
                <a:uFillTx/>
                <a:latin typeface="Consolas" panose="020B0609020204030204" pitchFamily="49" charset="0"/>
              </a:rPr>
              <a:t>makeSureThatGoogleIsUp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()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									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D4A68"/>
                </a:solidFill>
                <a:effectLst/>
                <a:uLnTx/>
                <a:uFillTx/>
                <a:latin typeface="Consolas" panose="020B0609020204030204" pitchFamily="49" charset="0"/>
              </a:rPr>
              <a:t>given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().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D4A68"/>
                </a:solidFill>
                <a:effectLst/>
                <a:uLnTx/>
                <a:uFillTx/>
                <a:latin typeface="Consolas" panose="020B0609020204030204" pitchFamily="49" charset="0"/>
              </a:rPr>
              <a:t>when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().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D4A68"/>
                </a:solidFill>
                <a:effectLst/>
                <a:uLnTx/>
                <a:uFillTx/>
                <a:latin typeface="Consolas" panose="020B0609020204030204" pitchFamily="49" charset="0"/>
              </a:rPr>
              <a:t>get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</a:rPr>
              <a:t>"http://www.google.com"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).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D4A68"/>
                </a:solidFill>
                <a:effectLst/>
                <a:uLnTx/>
                <a:uFillTx/>
                <a:latin typeface="Consolas" panose="020B0609020204030204" pitchFamily="49" charset="0"/>
              </a:rPr>
              <a:t>then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().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D4A68"/>
                </a:solidFill>
                <a:effectLst/>
                <a:uLnTx/>
                <a:uFillTx/>
                <a:latin typeface="Consolas" panose="020B0609020204030204" pitchFamily="49" charset="0"/>
              </a:rPr>
              <a:t>statusCode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</a:rPr>
              <a:t>200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);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	}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041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 err="1"/>
              <a:t>Rest-Assured</a:t>
            </a:r>
            <a:r>
              <a:rPr lang="pt-BR" sz="2000" dirty="0"/>
              <a:t>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6CC32D-DE96-4621-A5EB-80D132211D26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Exemplo de aplicação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00F74C-BBEB-4113-AF03-8781F7265062}"/>
              </a:ext>
            </a:extLst>
          </p:cNvPr>
          <p:cNvSpPr txBox="1">
            <a:spLocks/>
          </p:cNvSpPr>
          <p:nvPr/>
        </p:nvSpPr>
        <p:spPr>
          <a:xfrm>
            <a:off x="531267" y="4342276"/>
            <a:ext cx="6395050" cy="13546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Agora com uma única linha temos toda nossa request, começando pelo nosso given, onde podemos passar nosso HEADER e PARAMETROS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F4AA1F-F8B1-4917-A9F2-745EEAF69313}"/>
              </a:ext>
            </a:extLst>
          </p:cNvPr>
          <p:cNvSpPr txBox="1"/>
          <p:nvPr/>
        </p:nvSpPr>
        <p:spPr>
          <a:xfrm>
            <a:off x="300038" y="1756953"/>
            <a:ext cx="124352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import static com.jayway.restassured.RestAssured.given;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import org.junit.Test;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public class HelloWorldRestAssured {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	@Test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	public void makeSureThatGoogleIsUp() { 									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given().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when().get("http://www.google.com").then().statusCode(200);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	}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06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 err="1"/>
              <a:t>Rest-Assured</a:t>
            </a:r>
            <a:r>
              <a:rPr lang="pt-BR" sz="2000" dirty="0"/>
              <a:t>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6CC32D-DE96-4621-A5EB-80D132211D26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Exemplo de aplicação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7913076-1896-465B-BC39-AB1AC55324F3}"/>
              </a:ext>
            </a:extLst>
          </p:cNvPr>
          <p:cNvSpPr txBox="1">
            <a:spLocks/>
          </p:cNvSpPr>
          <p:nvPr/>
        </p:nvSpPr>
        <p:spPr>
          <a:xfrm>
            <a:off x="531267" y="4342276"/>
            <a:ext cx="6395050" cy="13546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nosso When, onde colocamos por exemplo o nosso json de body, quando se trata de um post, e executamos a nossa request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1A471B5-676F-42C3-A24D-8562C07939E2}"/>
              </a:ext>
            </a:extLst>
          </p:cNvPr>
          <p:cNvSpPr txBox="1"/>
          <p:nvPr/>
        </p:nvSpPr>
        <p:spPr>
          <a:xfrm>
            <a:off x="300038" y="1756953"/>
            <a:ext cx="124352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import static com.jayway.restassured.RestAssured.given;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import org.junit.Test;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public class HelloWorldRestAssured {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	@Test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	public void makeSureThatGoogleIsUp() { 									given().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when().get("http://www.google.com").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then().statusCode(200);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	}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34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 err="1"/>
              <a:t>Rest-Assured</a:t>
            </a:r>
            <a:r>
              <a:rPr lang="pt-BR" sz="2000" dirty="0"/>
              <a:t>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6CC32D-DE96-4621-A5EB-80D132211D26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Exemplo de aplicação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5F68BC-87DD-4D50-9270-878D23EFA0A5}"/>
              </a:ext>
            </a:extLst>
          </p:cNvPr>
          <p:cNvSpPr txBox="1">
            <a:spLocks/>
          </p:cNvSpPr>
          <p:nvPr/>
        </p:nvSpPr>
        <p:spPr>
          <a:xfrm>
            <a:off x="531267" y="4342276"/>
            <a:ext cx="6395050" cy="13546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 temos o nosso Then com o nosso retorno da nossa requisição, podendo fazer as validações de retorno direto nele, como no exemplo o statusCode 200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92112A-425B-40C5-8B1E-4A70A3DC7278}"/>
              </a:ext>
            </a:extLst>
          </p:cNvPr>
          <p:cNvSpPr txBox="1"/>
          <p:nvPr/>
        </p:nvSpPr>
        <p:spPr>
          <a:xfrm>
            <a:off x="300038" y="1756953"/>
            <a:ext cx="124352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import static com.jayway.restassured.RestAssured.given;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import org.junit.Test;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public class HelloWorldRestAssured {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	@Test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	public void makeSureThatGoogleIsUp() { 									given().when().get("http://www.google.com").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</a:rPr>
              <a:t>then().statusCode(200);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	}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57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Pirâmide de testes</a:t>
            </a:r>
          </a:p>
        </p:txBody>
      </p:sp>
      <p:sp>
        <p:nvSpPr>
          <p:cNvPr id="35" name="Retângulo Arredondado 14">
            <a:extLst>
              <a:ext uri="{FF2B5EF4-FFF2-40B4-BE49-F238E27FC236}">
                <a16:creationId xmlns:a16="http://schemas.microsoft.com/office/drawing/2014/main" id="{E2132A5B-7FBC-4565-A874-9201ECD4C4B1}"/>
              </a:ext>
            </a:extLst>
          </p:cNvPr>
          <p:cNvSpPr/>
          <p:nvPr/>
        </p:nvSpPr>
        <p:spPr>
          <a:xfrm>
            <a:off x="696076" y="1563853"/>
            <a:ext cx="5366771" cy="477906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A5B10DFA-307F-46A4-B3FA-C5A083482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817" y="4208095"/>
            <a:ext cx="2083775" cy="17712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B5883E7A-80C6-491B-AC7F-63A39B089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8149">
            <a:off x="7181905" y="728572"/>
            <a:ext cx="2163111" cy="836403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BBD1415-36F5-4BCB-8A83-E719451A9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5725">
            <a:off x="8052775" y="3198135"/>
            <a:ext cx="2390391" cy="1136739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0795CBC6-72A1-4BB9-9A37-F27A30D3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03" b="96283" l="9961" r="89844">
                        <a14:foregroundMark x1="26172" y1="60781" x2="26172" y2="60781"/>
                        <a14:foregroundMark x1="30078" y1="81041" x2="30078" y2="81041"/>
                        <a14:foregroundMark x1="32813" y1="63569" x2="39355" y2="65428"/>
                        <a14:foregroundMark x1="66699" y1="72862" x2="66699" y2="72862"/>
                        <a14:foregroundMark x1="73340" y1="71375" x2="78125" y2="70818"/>
                        <a14:foregroundMark x1="72266" y1="65428" x2="74805" y2="19517"/>
                        <a14:foregroundMark x1="45801" y1="10409" x2="75586" y2="19517"/>
                        <a14:foregroundMark x1="45801" y1="11710" x2="41504" y2="60409"/>
                        <a14:foregroundMark x1="41895" y1="60781" x2="67578" y2="75093"/>
                        <a14:foregroundMark x1="55957" y1="41636" x2="62598" y2="41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733" y="951736"/>
            <a:ext cx="3311045" cy="1825224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50C6F9-0C81-4B4B-9DA1-117DE57983A2}"/>
              </a:ext>
            </a:extLst>
          </p:cNvPr>
          <p:cNvSpPr txBox="1"/>
          <p:nvPr/>
        </p:nvSpPr>
        <p:spPr>
          <a:xfrm>
            <a:off x="690609" y="3301868"/>
            <a:ext cx="5366771" cy="280076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2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A maioria das inovações em qualidade de software focam em antecipar os testes para o início do ciclo de desenvolvimento. </a:t>
            </a:r>
          </a:p>
          <a:p>
            <a:pPr algn="ctr"/>
            <a:endParaRPr lang="pt-BR" sz="2200" dirty="0">
              <a:solidFill>
                <a:schemeClr val="bg1">
                  <a:lumMod val="50000"/>
                </a:schemeClr>
              </a:solidFill>
              <a:latin typeface="Itau Display" panose="020B0503020204020204" pitchFamily="34" charset="0"/>
              <a:cs typeface="Itau Display" panose="020B0503020204020204" pitchFamily="34" charset="0"/>
            </a:endParaRPr>
          </a:p>
          <a:p>
            <a:pPr algn="ctr"/>
            <a:r>
              <a:rPr lang="pt-BR" sz="2200" dirty="0">
                <a:solidFill>
                  <a:schemeClr val="bg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Movendo os testes para o início do processo conseguimos identificar e resolver os bugs mais cedo, o que os torna mais rápidos e baratos. </a:t>
            </a:r>
          </a:p>
        </p:txBody>
      </p:sp>
      <p:pic>
        <p:nvPicPr>
          <p:cNvPr id="42" name="Picture 2" descr="Resultado de imagem para shift left">
            <a:extLst>
              <a:ext uri="{FF2B5EF4-FFF2-40B4-BE49-F238E27FC236}">
                <a16:creationId xmlns:a16="http://schemas.microsoft.com/office/drawing/2014/main" id="{66C3D569-7CF5-4077-90D7-DA0062BF5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/>
          <a:stretch/>
        </p:blipFill>
        <p:spPr bwMode="auto">
          <a:xfrm>
            <a:off x="7400152" y="5340343"/>
            <a:ext cx="2067245" cy="128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Seta para a Esquerda 12">
            <a:extLst>
              <a:ext uri="{FF2B5EF4-FFF2-40B4-BE49-F238E27FC236}">
                <a16:creationId xmlns:a16="http://schemas.microsoft.com/office/drawing/2014/main" id="{96FA5061-FC5D-4C70-ABF9-63E13FEBD61E}"/>
              </a:ext>
            </a:extLst>
          </p:cNvPr>
          <p:cNvSpPr/>
          <p:nvPr/>
        </p:nvSpPr>
        <p:spPr>
          <a:xfrm>
            <a:off x="859852" y="2345682"/>
            <a:ext cx="4876487" cy="752982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F0A37BF-B921-40F5-9477-9A876E1C21C6}"/>
              </a:ext>
            </a:extLst>
          </p:cNvPr>
          <p:cNvSpPr/>
          <p:nvPr/>
        </p:nvSpPr>
        <p:spPr>
          <a:xfrm>
            <a:off x="2880604" y="2577544"/>
            <a:ext cx="100059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700" b="1" dirty="0">
                <a:solidFill>
                  <a:schemeClr val="bg1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TESTING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EC08687-9D1A-4FDA-9630-B26347E3E450}"/>
              </a:ext>
            </a:extLst>
          </p:cNvPr>
          <p:cNvSpPr/>
          <p:nvPr/>
        </p:nvSpPr>
        <p:spPr>
          <a:xfrm>
            <a:off x="2285090" y="1770420"/>
            <a:ext cx="2161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SHIFT LEFT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9922D823-F547-4684-A96A-91A561A3DFDF}"/>
              </a:ext>
            </a:extLst>
          </p:cNvPr>
          <p:cNvCxnSpPr>
            <a:endCxn id="37" idx="2"/>
          </p:cNvCxnSpPr>
          <p:nvPr/>
        </p:nvCxnSpPr>
        <p:spPr>
          <a:xfrm flipV="1">
            <a:off x="6062847" y="1563853"/>
            <a:ext cx="2231224" cy="9578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385C0628-FFE6-4D55-BFC3-5A1C8E586BD6}"/>
              </a:ext>
            </a:extLst>
          </p:cNvPr>
          <p:cNvCxnSpPr/>
          <p:nvPr/>
        </p:nvCxnSpPr>
        <p:spPr>
          <a:xfrm flipV="1">
            <a:off x="6057380" y="2427570"/>
            <a:ext cx="3072972" cy="58580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2FB9CEF-DE23-4AA7-AAA8-A505650BF8DF}"/>
              </a:ext>
            </a:extLst>
          </p:cNvPr>
          <p:cNvCxnSpPr>
            <a:stCxn id="35" idx="3"/>
          </p:cNvCxnSpPr>
          <p:nvPr/>
        </p:nvCxnSpPr>
        <p:spPr>
          <a:xfrm flipV="1">
            <a:off x="6062847" y="3853155"/>
            <a:ext cx="1893181" cy="10023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29FEC00-DAD9-4375-9F69-F97261863EB6}"/>
              </a:ext>
            </a:extLst>
          </p:cNvPr>
          <p:cNvCxnSpPr>
            <a:stCxn id="41" idx="3"/>
          </p:cNvCxnSpPr>
          <p:nvPr/>
        </p:nvCxnSpPr>
        <p:spPr>
          <a:xfrm>
            <a:off x="6057380" y="4702252"/>
            <a:ext cx="3954610" cy="18492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AECA35CF-1829-4B91-A29B-FE8FA9FC5C68}"/>
              </a:ext>
            </a:extLst>
          </p:cNvPr>
          <p:cNvCxnSpPr/>
          <p:nvPr/>
        </p:nvCxnSpPr>
        <p:spPr>
          <a:xfrm>
            <a:off x="6062847" y="5215510"/>
            <a:ext cx="1257860" cy="43672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30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9EDF1-07F6-4A8B-921F-6B6D0018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67266"/>
            <a:ext cx="395416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PERGUNTAS E RESPOSTAS</a:t>
            </a:r>
          </a:p>
        </p:txBody>
      </p:sp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45E42D13-E609-4DB4-A303-B4368F721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241060"/>
            <a:ext cx="6780700" cy="43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26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A133B6F-E025-476E-B36C-FD1A5CA27DE0}"/>
              </a:ext>
            </a:extLst>
          </p:cNvPr>
          <p:cNvSpPr txBox="1"/>
          <p:nvPr/>
        </p:nvSpPr>
        <p:spPr>
          <a:xfrm>
            <a:off x="283778" y="798309"/>
            <a:ext cx="7115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CONTINUOUS TESTING</a:t>
            </a:r>
          </a:p>
        </p:txBody>
      </p:sp>
      <p:pic>
        <p:nvPicPr>
          <p:cNvPr id="4" name="Imagem 3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3F2B8B0A-2ADD-4E0A-A72E-046ED470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6" y="2250346"/>
            <a:ext cx="5844000" cy="28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23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0ABFBA-4E99-43F5-86A2-9DD27983D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2490952"/>
            <a:ext cx="11539538" cy="1555531"/>
          </a:xfrm>
        </p:spPr>
        <p:txBody>
          <a:bodyPr>
            <a:normAutofit/>
          </a:bodyPr>
          <a:lstStyle/>
          <a:p>
            <a:r>
              <a:rPr lang="pt-BR" sz="3200" b="1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O </a:t>
            </a:r>
            <a:r>
              <a:rPr lang="pt-BR" sz="3200" b="1" i="1" dirty="0" err="1">
                <a:solidFill>
                  <a:srgbClr val="7A7A7A"/>
                </a:solidFill>
                <a:effectLst/>
                <a:latin typeface="inherit"/>
              </a:rPr>
              <a:t>Continuous</a:t>
            </a:r>
            <a:r>
              <a:rPr lang="pt-BR" sz="3200" b="1" i="1" dirty="0">
                <a:solidFill>
                  <a:srgbClr val="7A7A7A"/>
                </a:solidFill>
                <a:effectLst/>
                <a:latin typeface="inherit"/>
              </a:rPr>
              <a:t> </a:t>
            </a:r>
            <a:r>
              <a:rPr lang="pt-BR" sz="3200" b="1" i="1" dirty="0" err="1">
                <a:solidFill>
                  <a:srgbClr val="7A7A7A"/>
                </a:solidFill>
                <a:effectLst/>
                <a:latin typeface="inherit"/>
              </a:rPr>
              <a:t>Testing</a:t>
            </a:r>
            <a:r>
              <a:rPr lang="pt-BR" sz="3200" b="1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 é a aplicação de testes automatizados como parte do pipeline de entrega de software, dentro do DEVOPS</a:t>
            </a:r>
            <a:endParaRPr lang="en-US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D6A8E0A-9F05-4E6C-9F16-2FE5617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r>
              <a:rPr lang="en-US" dirty="0"/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818239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C8813-C55D-4B32-8742-4C4CCD7A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DEVOPS?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6A2B29-D3D5-46C9-A19F-75B626776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8498" y="2170277"/>
            <a:ext cx="4305302" cy="2986072"/>
          </a:xfrm>
        </p:spPr>
        <p:txBody>
          <a:bodyPr>
            <a:noAutofit/>
          </a:bodyPr>
          <a:lstStyle/>
          <a:p>
            <a:r>
              <a:rPr lang="pt-BR" sz="2400" b="1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DEVOPS é a junção </a:t>
            </a:r>
            <a:r>
              <a:rPr lang="pt-BR" sz="24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das palavras “Desenvolvimento” (</a:t>
            </a:r>
            <a:r>
              <a:rPr lang="pt-BR" sz="2400" b="0" i="0" dirty="0" err="1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Development</a:t>
            </a:r>
            <a:r>
              <a:rPr lang="pt-BR" sz="24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) com “Operações” (</a:t>
            </a:r>
            <a:r>
              <a:rPr lang="pt-BR" sz="2400" b="0" i="0" dirty="0" err="1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Operation</a:t>
            </a:r>
            <a:r>
              <a:rPr lang="pt-BR" sz="24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) e, também, é um modelo que busca simplificar as etapas do desenvolvimento de processos, integração entre as áreas e tempo de resposta ao cliente. Basicamente o </a:t>
            </a:r>
            <a:r>
              <a:rPr lang="pt-BR" sz="2400" b="1" i="1" dirty="0" err="1">
                <a:solidFill>
                  <a:srgbClr val="7A7A7A"/>
                </a:solidFill>
                <a:effectLst/>
                <a:latin typeface="inherit"/>
              </a:rPr>
              <a:t>Continuous</a:t>
            </a:r>
            <a:r>
              <a:rPr lang="pt-BR" sz="2400" b="1" i="1" dirty="0">
                <a:solidFill>
                  <a:srgbClr val="7A7A7A"/>
                </a:solidFill>
                <a:effectLst/>
                <a:latin typeface="inherit"/>
              </a:rPr>
              <a:t> </a:t>
            </a:r>
            <a:r>
              <a:rPr lang="pt-BR" sz="2400" b="1" i="1" dirty="0" err="1">
                <a:solidFill>
                  <a:srgbClr val="7A7A7A"/>
                </a:solidFill>
                <a:effectLst/>
                <a:latin typeface="inherit"/>
              </a:rPr>
              <a:t>Testing</a:t>
            </a:r>
            <a:r>
              <a:rPr lang="pt-BR" sz="2400" b="1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 é uma prática do DEVOPS.</a:t>
            </a:r>
            <a:endParaRPr lang="en-US" sz="2400" dirty="0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83E1FC0B-3E79-4224-AC58-8171FE0B3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0" y="1964901"/>
            <a:ext cx="6600497" cy="33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28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0ABFBA-4E99-43F5-86A2-9DD27983D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2490952"/>
            <a:ext cx="11539538" cy="1555531"/>
          </a:xfrm>
        </p:spPr>
        <p:txBody>
          <a:bodyPr>
            <a:normAutofit/>
          </a:bodyPr>
          <a:lstStyle/>
          <a:p>
            <a:r>
              <a:rPr lang="pt-BR" sz="32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O </a:t>
            </a:r>
            <a:r>
              <a:rPr lang="pt-BR" sz="3200" b="0" i="1" dirty="0" err="1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continuous</a:t>
            </a:r>
            <a:r>
              <a:rPr lang="pt-BR" sz="3200" b="0" i="1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BR" sz="3200" b="0" i="1" dirty="0" err="1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testing</a:t>
            </a:r>
            <a:r>
              <a:rPr lang="pt-BR" sz="32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 tem como função testar todas as etapas existentes no desenvolvimento de software, da fase de planejamento até a implantação.</a:t>
            </a:r>
            <a:endParaRPr lang="en-US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D6A8E0A-9F05-4E6C-9F16-2FE5617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r>
              <a:rPr lang="en-US" dirty="0"/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994483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C8813-C55D-4B32-8742-4C4CCD7A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TESTING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6A2B29-D3D5-46C9-A19F-75B626776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8498" y="2112161"/>
            <a:ext cx="4305302" cy="2986072"/>
          </a:xfrm>
        </p:spPr>
        <p:txBody>
          <a:bodyPr>
            <a:noAutofit/>
          </a:bodyPr>
          <a:lstStyle/>
          <a:p>
            <a:pPr algn="just"/>
            <a:r>
              <a:rPr lang="pt-BR" sz="24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Funciona como um processo de feedback rápido e busca minimizar riscos como </a:t>
            </a:r>
            <a:r>
              <a:rPr lang="pt-BR" sz="2400" b="0" i="1" dirty="0" err="1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bug’s</a:t>
            </a:r>
            <a:r>
              <a:rPr lang="pt-BR" sz="24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 e falhas. Voltado para automação, esse teste requer uma transformação de processos, pessoas e tecnologias em conjunto, utilizando-se de métodos novos e também já existentes, visando solucionar falhas de forma mais rápida e com qualidade!</a:t>
            </a:r>
            <a:endParaRPr lang="en-US" sz="2400" dirty="0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B9792DBF-0A30-4CCC-83B3-6DEA0BF33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7" y="1639913"/>
            <a:ext cx="5868748" cy="35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3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A8311-4A85-4B77-9BBA-D2628C71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1149"/>
            <a:ext cx="5660571" cy="1325563"/>
          </a:xfrm>
        </p:spPr>
        <p:txBody>
          <a:bodyPr/>
          <a:lstStyle/>
          <a:p>
            <a:r>
              <a:rPr lang="pt-BR" dirty="0"/>
              <a:t>VANTAGENS DO </a:t>
            </a:r>
            <a:r>
              <a:rPr lang="en-US" dirty="0"/>
              <a:t>CONTINUOUS TESTING</a:t>
            </a:r>
            <a:r>
              <a:rPr lang="pt-BR" dirty="0"/>
              <a:t>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9426CB-C718-4C8D-A874-74F7C6D6E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726712"/>
            <a:ext cx="5660571" cy="674811"/>
          </a:xfrm>
        </p:spPr>
        <p:txBody>
          <a:bodyPr/>
          <a:lstStyle/>
          <a:p>
            <a:r>
              <a:rPr lang="pt-BR" sz="2000" dirty="0"/>
              <a:t>Cobertura de risco de negócio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500EAB-7298-4194-A72D-08047F6DC0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564859"/>
            <a:ext cx="5660571" cy="674811"/>
          </a:xfrm>
        </p:spPr>
        <p:txBody>
          <a:bodyPr/>
          <a:lstStyle/>
          <a:p>
            <a:r>
              <a:rPr lang="pt-BR" sz="2000" dirty="0"/>
              <a:t>Redução de custos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C462E99-A31F-4EEF-921E-37CE9B2270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363021"/>
            <a:ext cx="5660571" cy="674811"/>
          </a:xfrm>
        </p:spPr>
        <p:txBody>
          <a:bodyPr/>
          <a:lstStyle/>
          <a:p>
            <a:r>
              <a:rPr lang="pt-BR" sz="2000" dirty="0"/>
              <a:t>Acelerar a entrega, o que garante a qualidade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342AD56-385D-4E36-BFFB-092C86B5B3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182955"/>
            <a:ext cx="5660571" cy="674811"/>
          </a:xfrm>
        </p:spPr>
        <p:txBody>
          <a:bodyPr/>
          <a:lstStyle/>
          <a:p>
            <a:r>
              <a:rPr lang="pt-BR" sz="2000" dirty="0"/>
              <a:t>Teste como base do processo de desenvolvimento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079AE05-6A39-44B5-8D67-D93E82FE30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9732" y="1726712"/>
            <a:ext cx="5497916" cy="4729168"/>
          </a:xfrm>
        </p:spPr>
        <p:txBody>
          <a:bodyPr>
            <a:normAutofit/>
          </a:bodyPr>
          <a:lstStyle/>
          <a:p>
            <a:pPr algn="just"/>
            <a:r>
              <a:rPr lang="pt-BR" sz="32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É importante ressaltar que o </a:t>
            </a:r>
            <a:r>
              <a:rPr lang="pt-BR" sz="3200" b="0" i="1" dirty="0" err="1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continuous</a:t>
            </a:r>
            <a:r>
              <a:rPr lang="pt-BR" sz="3200" b="0" i="1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BR" sz="3200" b="0" i="1" dirty="0" err="1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testing</a:t>
            </a:r>
            <a:r>
              <a:rPr lang="pt-BR" sz="3200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 nos proporciona rápido feedback, mas também muitas possibilidades de métricas.</a:t>
            </a:r>
            <a:endParaRPr lang="pt-BR" sz="3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77B01D-9D12-441E-B269-DBC65AA2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2680"/>
            <a:ext cx="5663675" cy="6767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D4C501-BB07-4929-B1B4-0FFC76B76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7261"/>
            <a:ext cx="5663675" cy="6767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CC6767-C88F-47F2-9E58-BB351640AACC}"/>
              </a:ext>
            </a:extLst>
          </p:cNvPr>
          <p:cNvSpPr txBox="1"/>
          <p:nvPr/>
        </p:nvSpPr>
        <p:spPr>
          <a:xfrm>
            <a:off x="-1" y="4941509"/>
            <a:ext cx="5660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Feedback em todos os estágios da cadeia de produção (Pipeline)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8386BE-32A2-40D0-AAD1-2AF8927CF132}"/>
              </a:ext>
            </a:extLst>
          </p:cNvPr>
          <p:cNvSpPr txBox="1"/>
          <p:nvPr/>
        </p:nvSpPr>
        <p:spPr>
          <a:xfrm>
            <a:off x="0" y="5767261"/>
            <a:ext cx="5660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Revisar e otimizar continuamente</a:t>
            </a:r>
          </a:p>
        </p:txBody>
      </p:sp>
    </p:spTree>
    <p:extLst>
      <p:ext uri="{BB962C8B-B14F-4D97-AF65-F5344CB8AC3E}">
        <p14:creationId xmlns:p14="http://schemas.microsoft.com/office/powerpoint/2010/main" val="96237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9426CB-C718-4C8D-A874-74F7C6D6E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726712"/>
            <a:ext cx="5660571" cy="674811"/>
          </a:xfrm>
        </p:spPr>
        <p:txBody>
          <a:bodyPr/>
          <a:lstStyle/>
          <a:p>
            <a:r>
              <a:rPr lang="pt-BR" sz="2000" dirty="0"/>
              <a:t>Percentual de testes instáveis – testes que hora mostram falhas hora não mostram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500EAB-7298-4194-A72D-08047F6DC0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564859"/>
            <a:ext cx="5660571" cy="674811"/>
          </a:xfrm>
        </p:spPr>
        <p:txBody>
          <a:bodyPr/>
          <a:lstStyle/>
          <a:p>
            <a:r>
              <a:rPr lang="pt-BR" sz="2000" dirty="0"/>
              <a:t>Cobertura dos testes e Defeitos detectados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C462E99-A31F-4EEF-921E-37CE9B2270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363021"/>
            <a:ext cx="5660571" cy="674811"/>
          </a:xfrm>
        </p:spPr>
        <p:txBody>
          <a:bodyPr/>
          <a:lstStyle/>
          <a:p>
            <a:r>
              <a:rPr lang="pt-BR" sz="2000" dirty="0"/>
              <a:t>Tempo de execução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342AD56-385D-4E36-BFFB-092C86B5B3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182955"/>
            <a:ext cx="5660571" cy="674811"/>
          </a:xfrm>
        </p:spPr>
        <p:txBody>
          <a:bodyPr/>
          <a:lstStyle/>
          <a:p>
            <a:r>
              <a:rPr lang="pt-BR" sz="2000" dirty="0"/>
              <a:t>Taxa de falhas de alterações (</a:t>
            </a:r>
            <a:r>
              <a:rPr lang="pt-BR" sz="2000" dirty="0" err="1"/>
              <a:t>Change</a:t>
            </a:r>
            <a:r>
              <a:rPr lang="pt-BR" sz="2000" dirty="0"/>
              <a:t> </a:t>
            </a:r>
            <a:r>
              <a:rPr lang="pt-BR" sz="2000" dirty="0" err="1"/>
              <a:t>Fail</a:t>
            </a:r>
            <a:r>
              <a:rPr lang="pt-BR" sz="2000" dirty="0"/>
              <a:t> Rate)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77B01D-9D12-441E-B269-DBC65AA2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2680"/>
            <a:ext cx="5663675" cy="6767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D4C501-BB07-4929-B1B4-0FFC76B76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7261"/>
            <a:ext cx="5663675" cy="6767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CC6767-C88F-47F2-9E58-BB351640AACC}"/>
              </a:ext>
            </a:extLst>
          </p:cNvPr>
          <p:cNvSpPr txBox="1"/>
          <p:nvPr/>
        </p:nvSpPr>
        <p:spPr>
          <a:xfrm>
            <a:off x="-1" y="4941509"/>
            <a:ext cx="5660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Tempo de espera (casos de testes muito longos)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8386BE-32A2-40D0-AAD1-2AF8927CF132}"/>
              </a:ext>
            </a:extLst>
          </p:cNvPr>
          <p:cNvSpPr txBox="1"/>
          <p:nvPr/>
        </p:nvSpPr>
        <p:spPr>
          <a:xfrm>
            <a:off x="0" y="5767261"/>
            <a:ext cx="5660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Frequência de </a:t>
            </a:r>
            <a:r>
              <a:rPr lang="pt-BR" sz="2000" dirty="0" err="1"/>
              <a:t>deploy</a:t>
            </a:r>
            <a:endParaRPr lang="pt-BR" sz="2000" dirty="0"/>
          </a:p>
        </p:txBody>
      </p:sp>
      <p:pic>
        <p:nvPicPr>
          <p:cNvPr id="11" name="Imagem 10" descr="Aplicativo&#10;&#10;Descrição gerada automaticamente com confiança média">
            <a:extLst>
              <a:ext uri="{FF2B5EF4-FFF2-40B4-BE49-F238E27FC236}">
                <a16:creationId xmlns:a16="http://schemas.microsoft.com/office/drawing/2014/main" id="{673F63DB-5B50-4AB5-B449-A029332BF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27" y="1260647"/>
            <a:ext cx="4972680" cy="497268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7A8311-4A85-4B77-9BBA-D2628C71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1149"/>
            <a:ext cx="8471338" cy="1325563"/>
          </a:xfrm>
        </p:spPr>
        <p:txBody>
          <a:bodyPr/>
          <a:lstStyle/>
          <a:p>
            <a:r>
              <a:rPr lang="pt-BR" dirty="0"/>
              <a:t>MÉTRICAS QUE PODEM AUXILIAR NA DECISÃO SOBRE UTILIZAR O CONTINUOS TESTING</a:t>
            </a:r>
          </a:p>
        </p:txBody>
      </p:sp>
    </p:spTree>
    <p:extLst>
      <p:ext uri="{BB962C8B-B14F-4D97-AF65-F5344CB8AC3E}">
        <p14:creationId xmlns:p14="http://schemas.microsoft.com/office/powerpoint/2010/main" val="3895718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9EDF1-07F6-4A8B-921F-6B6D0018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TAAC</a:t>
            </a:r>
          </a:p>
        </p:txBody>
      </p:sp>
    </p:spTree>
    <p:extLst>
      <p:ext uri="{BB962C8B-B14F-4D97-AF65-F5344CB8AC3E}">
        <p14:creationId xmlns:p14="http://schemas.microsoft.com/office/powerpoint/2010/main" val="2134828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0ABFBA-4E99-43F5-86A2-9DD27983D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1" y="1307164"/>
            <a:ext cx="7838939" cy="47419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rgbClr val="7A7A7A"/>
                </a:solidFill>
                <a:latin typeface="Roboto" panose="02000000000000000000" pitchFamily="2" charset="0"/>
              </a:rPr>
              <a:t>O TAAC (Test as a </a:t>
            </a:r>
            <a:r>
              <a:rPr lang="pt-BR" sz="2400" dirty="0" err="1">
                <a:solidFill>
                  <a:srgbClr val="7A7A7A"/>
                </a:solidFill>
                <a:latin typeface="Roboto" panose="02000000000000000000" pitchFamily="2" charset="0"/>
              </a:rPr>
              <a:t>Code</a:t>
            </a:r>
            <a:r>
              <a:rPr lang="pt-BR" sz="2400" dirty="0">
                <a:solidFill>
                  <a:srgbClr val="7A7A7A"/>
                </a:solidFill>
                <a:latin typeface="Roboto" panose="02000000000000000000" pitchFamily="2" charset="0"/>
              </a:rPr>
              <a:t>), ou seja, teste como código, são scripts "</a:t>
            </a:r>
            <a:r>
              <a:rPr lang="pt-BR" sz="2400" dirty="0" err="1">
                <a:solidFill>
                  <a:srgbClr val="7A7A7A"/>
                </a:solidFill>
                <a:latin typeface="Roboto" panose="02000000000000000000" pitchFamily="2" charset="0"/>
              </a:rPr>
              <a:t>automágicos</a:t>
            </a:r>
            <a:r>
              <a:rPr lang="pt-BR" sz="2400" dirty="0">
                <a:solidFill>
                  <a:srgbClr val="7A7A7A"/>
                </a:solidFill>
                <a:latin typeface="Roboto" panose="02000000000000000000" pitchFamily="2" charset="0"/>
              </a:rPr>
              <a:t>" criados especificamente para tornar o seu dia-a-dia mais produtivo e menos chato na rotina de testes do seus projetos na AWS. Nossos scripts criam um canal de comunicação com uma robusta infraestrutura </a:t>
            </a:r>
            <a:r>
              <a:rPr lang="pt-BR" sz="2400" dirty="0" err="1">
                <a:solidFill>
                  <a:srgbClr val="7A7A7A"/>
                </a:solidFill>
                <a:latin typeface="Roboto" panose="02000000000000000000" pitchFamily="2" charset="0"/>
              </a:rPr>
              <a:t>serverless</a:t>
            </a:r>
            <a:r>
              <a:rPr lang="pt-BR" sz="2400" dirty="0">
                <a:solidFill>
                  <a:srgbClr val="7A7A7A"/>
                </a:solidFill>
                <a:latin typeface="Roboto" panose="02000000000000000000" pitchFamily="2" charset="0"/>
              </a:rPr>
              <a:t> que se integra aos processos de qualidade, que por sua vez geram métricas de qualidade, automação de implantações, entre outros benefícios que estão em constante desenvolvimento e ampliação.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D6A8E0A-9F05-4E6C-9F16-2FE5617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r>
              <a:rPr lang="pt-BR" dirty="0"/>
              <a:t>O que é o </a:t>
            </a:r>
            <a:r>
              <a:rPr lang="pt-BR" dirty="0" err="1"/>
              <a:t>TaaC</a:t>
            </a:r>
            <a:r>
              <a:rPr lang="pt-BR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5D1B0-6F50-4FD1-8274-5AD4D3B1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25" y="1479832"/>
            <a:ext cx="2696865" cy="2464281"/>
          </a:xfrm>
          <a:prstGeom prst="rect">
            <a:avLst/>
          </a:prstGeom>
        </p:spPr>
      </p:pic>
      <p:pic>
        <p:nvPicPr>
          <p:cNvPr id="7" name="Picture 6" descr="Sobre o Itaú: Quem somos? | Itaú Unibanco">
            <a:extLst>
              <a:ext uri="{FF2B5EF4-FFF2-40B4-BE49-F238E27FC236}">
                <a16:creationId xmlns:a16="http://schemas.microsoft.com/office/drawing/2014/main" id="{0B4304E0-225B-4144-911D-1698D9B25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40" y="3944113"/>
            <a:ext cx="2190750" cy="160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ws-logo | Kaskade.Cloud">
            <a:extLst>
              <a:ext uri="{FF2B5EF4-FFF2-40B4-BE49-F238E27FC236}">
                <a16:creationId xmlns:a16="http://schemas.microsoft.com/office/drawing/2014/main" id="{92FDA6A7-7023-4D5E-B09B-C9A833CD8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466" y="4070102"/>
            <a:ext cx="1806324" cy="13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66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Pirâmide de testes</a:t>
            </a:r>
          </a:p>
        </p:txBody>
      </p:sp>
      <p:grpSp>
        <p:nvGrpSpPr>
          <p:cNvPr id="48" name="Group 22">
            <a:extLst>
              <a:ext uri="{FF2B5EF4-FFF2-40B4-BE49-F238E27FC236}">
                <a16:creationId xmlns:a16="http://schemas.microsoft.com/office/drawing/2014/main" id="{87755846-E26D-444C-A865-CD19B1A4E4D0}"/>
              </a:ext>
            </a:extLst>
          </p:cNvPr>
          <p:cNvGrpSpPr/>
          <p:nvPr/>
        </p:nvGrpSpPr>
        <p:grpSpPr>
          <a:xfrm>
            <a:off x="3780451" y="4209021"/>
            <a:ext cx="766995" cy="760236"/>
            <a:chOff x="1713874" y="3691329"/>
            <a:chExt cx="766995" cy="760236"/>
          </a:xfrm>
        </p:grpSpPr>
        <p:sp>
          <p:nvSpPr>
            <p:cNvPr id="49" name="Round Diagonal Corner Rectangle 23">
              <a:extLst>
                <a:ext uri="{FF2B5EF4-FFF2-40B4-BE49-F238E27FC236}">
                  <a16:creationId xmlns:a16="http://schemas.microsoft.com/office/drawing/2014/main" id="{EA7476E8-A266-414B-9AEB-EBC5D1927781}"/>
                </a:ext>
              </a:extLst>
            </p:cNvPr>
            <p:cNvSpPr/>
            <p:nvPr/>
          </p:nvSpPr>
          <p:spPr>
            <a:xfrm>
              <a:off x="1713874" y="4121782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E9820E"/>
                </a:gs>
                <a:gs pos="89000">
                  <a:srgbClr val="FFC000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" name="Round Diagonal Corner Rectangle 24">
              <a:extLst>
                <a:ext uri="{FF2B5EF4-FFF2-40B4-BE49-F238E27FC236}">
                  <a16:creationId xmlns:a16="http://schemas.microsoft.com/office/drawing/2014/main" id="{A1D43760-1D18-4346-A836-EC8D41DA7422}"/>
                </a:ext>
              </a:extLst>
            </p:cNvPr>
            <p:cNvSpPr/>
            <p:nvPr/>
          </p:nvSpPr>
          <p:spPr>
            <a:xfrm>
              <a:off x="2151086" y="4118935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E9820E"/>
                </a:gs>
                <a:gs pos="89000">
                  <a:srgbClr val="FFC000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Round Diagonal Corner Rectangle 25">
              <a:extLst>
                <a:ext uri="{FF2B5EF4-FFF2-40B4-BE49-F238E27FC236}">
                  <a16:creationId xmlns:a16="http://schemas.microsoft.com/office/drawing/2014/main" id="{419E2283-D82A-4906-9390-012C013F60A3}"/>
                </a:ext>
              </a:extLst>
            </p:cNvPr>
            <p:cNvSpPr/>
            <p:nvPr/>
          </p:nvSpPr>
          <p:spPr>
            <a:xfrm>
              <a:off x="1713874" y="3691329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E9820E"/>
                </a:gs>
                <a:gs pos="89000">
                  <a:srgbClr val="FFC000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Round Diagonal Corner Rectangle 26">
              <a:extLst>
                <a:ext uri="{FF2B5EF4-FFF2-40B4-BE49-F238E27FC236}">
                  <a16:creationId xmlns:a16="http://schemas.microsoft.com/office/drawing/2014/main" id="{0C64378D-574B-4EDE-AA76-BA20F1C7D9D9}"/>
                </a:ext>
              </a:extLst>
            </p:cNvPr>
            <p:cNvSpPr/>
            <p:nvPr/>
          </p:nvSpPr>
          <p:spPr>
            <a:xfrm>
              <a:off x="2151086" y="3694176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E9820E"/>
                </a:gs>
                <a:gs pos="89000">
                  <a:srgbClr val="FFC000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3" name="TextBox 27">
            <a:extLst>
              <a:ext uri="{FF2B5EF4-FFF2-40B4-BE49-F238E27FC236}">
                <a16:creationId xmlns:a16="http://schemas.microsoft.com/office/drawing/2014/main" id="{B3CE0921-FB2E-4567-9019-E21CD48BA4FE}"/>
              </a:ext>
            </a:extLst>
          </p:cNvPr>
          <p:cNvSpPr txBox="1"/>
          <p:nvPr/>
        </p:nvSpPr>
        <p:spPr>
          <a:xfrm>
            <a:off x="606745" y="2520142"/>
            <a:ext cx="16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 i="1">
                <a:ln>
                  <a:solidFill>
                    <a:schemeClr val="accent1">
                      <a:lumMod val="50000"/>
                    </a:schemeClr>
                  </a:solidFill>
                </a:ln>
                <a:noFill/>
              </a:defRPr>
            </a:lvl1pPr>
          </a:lstStyle>
          <a:p>
            <a:r>
              <a:rPr lang="en-US" b="0" i="0" dirty="0">
                <a:ln>
                  <a:solidFill>
                    <a:srgbClr val="4472C4">
                      <a:lumMod val="5000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Backlog</a:t>
            </a:r>
          </a:p>
        </p:txBody>
      </p:sp>
      <p:sp>
        <p:nvSpPr>
          <p:cNvPr id="54" name="TextBox 28">
            <a:extLst>
              <a:ext uri="{FF2B5EF4-FFF2-40B4-BE49-F238E27FC236}">
                <a16:creationId xmlns:a16="http://schemas.microsoft.com/office/drawing/2014/main" id="{C5CF73E8-E8C7-4CFF-A5B6-01C5D1A42A1D}"/>
              </a:ext>
            </a:extLst>
          </p:cNvPr>
          <p:cNvSpPr txBox="1"/>
          <p:nvPr/>
        </p:nvSpPr>
        <p:spPr>
          <a:xfrm>
            <a:off x="3303903" y="2520142"/>
            <a:ext cx="1755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400" b="0" i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solidFill>
                    <a:srgbClr val="4472C4">
                      <a:lumMod val="5000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Itau Display" panose="020B0503020204020204" pitchFamily="34" charset="0"/>
              </a:rPr>
              <a:t>Sprint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solidFill>
                    <a:srgbClr val="4472C4">
                      <a:lumMod val="5000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Itau Display" panose="020B0503020204020204" pitchFamily="34" charset="0"/>
              </a:rPr>
              <a:t> Backlog</a:t>
            </a: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FAA056EE-31F5-41DF-A03F-2376F0CC1E08}"/>
              </a:ext>
            </a:extLst>
          </p:cNvPr>
          <p:cNvSpPr/>
          <p:nvPr/>
        </p:nvSpPr>
        <p:spPr>
          <a:xfrm>
            <a:off x="4800254" y="4451979"/>
            <a:ext cx="2377440" cy="274320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40000"/>
                  <a:lumOff val="60000"/>
                  <a:shade val="30000"/>
                  <a:satMod val="115000"/>
                </a:srgbClr>
              </a:gs>
              <a:gs pos="50000">
                <a:srgbClr val="5B9BD5">
                  <a:lumMod val="40000"/>
                  <a:lumOff val="60000"/>
                  <a:shade val="67500"/>
                  <a:satMod val="115000"/>
                </a:srgbClr>
              </a:gs>
              <a:gs pos="100000">
                <a:srgbClr val="5B9BD5">
                  <a:lumMod val="40000"/>
                  <a:lumOff val="6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ight Arrow 30">
            <a:extLst>
              <a:ext uri="{FF2B5EF4-FFF2-40B4-BE49-F238E27FC236}">
                <a16:creationId xmlns:a16="http://schemas.microsoft.com/office/drawing/2014/main" id="{11DDA373-63B4-490C-B9B5-7652EB40F891}"/>
              </a:ext>
            </a:extLst>
          </p:cNvPr>
          <p:cNvSpPr/>
          <p:nvPr/>
        </p:nvSpPr>
        <p:spPr>
          <a:xfrm>
            <a:off x="7310395" y="4314819"/>
            <a:ext cx="2103120" cy="548640"/>
          </a:xfrm>
          <a:prstGeom prst="rightArrow">
            <a:avLst/>
          </a:prstGeom>
          <a:gradFill flip="none" rotWithShape="1">
            <a:gsLst>
              <a:gs pos="0">
                <a:srgbClr val="5B9BD5">
                  <a:lumMod val="40000"/>
                  <a:lumOff val="60000"/>
                  <a:shade val="30000"/>
                  <a:satMod val="115000"/>
                </a:srgbClr>
              </a:gs>
              <a:gs pos="50000">
                <a:srgbClr val="5B9BD5">
                  <a:lumMod val="40000"/>
                  <a:lumOff val="60000"/>
                  <a:shade val="67500"/>
                  <a:satMod val="115000"/>
                </a:srgbClr>
              </a:gs>
              <a:gs pos="100000">
                <a:srgbClr val="5B9BD5">
                  <a:lumMod val="40000"/>
                  <a:lumOff val="6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Cube 31">
            <a:extLst>
              <a:ext uri="{FF2B5EF4-FFF2-40B4-BE49-F238E27FC236}">
                <a16:creationId xmlns:a16="http://schemas.microsoft.com/office/drawing/2014/main" id="{CDA3BC44-0DAF-4F9C-9051-BF50A566F5E5}"/>
              </a:ext>
            </a:extLst>
          </p:cNvPr>
          <p:cNvSpPr/>
          <p:nvPr/>
        </p:nvSpPr>
        <p:spPr>
          <a:xfrm>
            <a:off x="9724035" y="3421528"/>
            <a:ext cx="1990845" cy="1649481"/>
          </a:xfrm>
          <a:prstGeom prst="cube">
            <a:avLst/>
          </a:prstGeom>
          <a:gradFill flip="none" rotWithShape="1">
            <a:gsLst>
              <a:gs pos="0">
                <a:srgbClr val="4472C4">
                  <a:shade val="30000"/>
                  <a:satMod val="115000"/>
                </a:srgbClr>
              </a:gs>
              <a:gs pos="50000">
                <a:srgbClr val="4472C4">
                  <a:shade val="67500"/>
                  <a:satMod val="115000"/>
                </a:srgbClr>
              </a:gs>
              <a:gs pos="100000">
                <a:srgbClr val="4472C4">
                  <a:shade val="100000"/>
                  <a:satMod val="115000"/>
                </a:srgbClr>
              </a:gs>
            </a:gsLst>
            <a:lin ang="18900000" scaled="1"/>
            <a:tileRect/>
          </a:gradFill>
          <a:ln w="38100" cap="flat" cmpd="sng" algn="ctr">
            <a:solidFill>
              <a:srgbClr val="4472C4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srgbClr val="4472C4">
                    <a:lumMod val="50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35">
            <a:extLst>
              <a:ext uri="{FF2B5EF4-FFF2-40B4-BE49-F238E27FC236}">
                <a16:creationId xmlns:a16="http://schemas.microsoft.com/office/drawing/2014/main" id="{6BD32187-F7FA-499D-85DC-D71B7BBA4215}"/>
              </a:ext>
            </a:extLst>
          </p:cNvPr>
          <p:cNvSpPr txBox="1"/>
          <p:nvPr/>
        </p:nvSpPr>
        <p:spPr>
          <a:xfrm>
            <a:off x="5483602" y="2423294"/>
            <a:ext cx="1915706" cy="276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4472C4">
                    <a:lumMod val="50000"/>
                  </a:srgbClr>
                </a:solidFill>
                <a:latin typeface="Itau Display Light" panose="020B0403020204020204" pitchFamily="34" charset="0"/>
                <a:cs typeface="Itau Display Light" panose="020B0403020204020204" pitchFamily="34" charset="0"/>
              </a:rPr>
              <a:t>Daily</a:t>
            </a:r>
          </a:p>
        </p:txBody>
      </p:sp>
      <p:pic>
        <p:nvPicPr>
          <p:cNvPr id="59" name="Picture 33">
            <a:extLst>
              <a:ext uri="{FF2B5EF4-FFF2-40B4-BE49-F238E27FC236}">
                <a16:creationId xmlns:a16="http://schemas.microsoft.com/office/drawing/2014/main" id="{E68F2C09-1C3B-4910-8ED9-B0EFDADBFF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4246" flipH="1" flipV="1">
            <a:off x="5848337" y="1966481"/>
            <a:ext cx="1264846" cy="12219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roup 34">
            <a:extLst>
              <a:ext uri="{FF2B5EF4-FFF2-40B4-BE49-F238E27FC236}">
                <a16:creationId xmlns:a16="http://schemas.microsoft.com/office/drawing/2014/main" id="{7239F537-1E69-45FA-9BAE-8DD7509B4103}"/>
              </a:ext>
            </a:extLst>
          </p:cNvPr>
          <p:cNvGrpSpPr/>
          <p:nvPr/>
        </p:nvGrpSpPr>
        <p:grpSpPr>
          <a:xfrm>
            <a:off x="6329366" y="2941776"/>
            <a:ext cx="1915706" cy="1805383"/>
            <a:chOff x="5338271" y="2525680"/>
            <a:chExt cx="1755513" cy="1570073"/>
          </a:xfrm>
        </p:grpSpPr>
        <p:pic>
          <p:nvPicPr>
            <p:cNvPr id="61" name="Picture 36">
              <a:extLst>
                <a:ext uri="{FF2B5EF4-FFF2-40B4-BE49-F238E27FC236}">
                  <a16:creationId xmlns:a16="http://schemas.microsoft.com/office/drawing/2014/main" id="{95DDF2BF-01CA-4CAF-8BD8-CCA960085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706289" flipH="1">
              <a:off x="5444886" y="2525680"/>
              <a:ext cx="1542283" cy="1570073"/>
            </a:xfrm>
            <a:prstGeom prst="rect">
              <a:avLst/>
            </a:prstGeom>
            <a:ln>
              <a:noFill/>
            </a:ln>
          </p:spPr>
        </p:pic>
        <p:sp>
          <p:nvSpPr>
            <p:cNvPr id="62" name="TextBox 37">
              <a:extLst>
                <a:ext uri="{FF2B5EF4-FFF2-40B4-BE49-F238E27FC236}">
                  <a16:creationId xmlns:a16="http://schemas.microsoft.com/office/drawing/2014/main" id="{27F7211B-CE7B-4F1D-8219-F6E8B5457764}"/>
                </a:ext>
              </a:extLst>
            </p:cNvPr>
            <p:cNvSpPr txBox="1"/>
            <p:nvPr/>
          </p:nvSpPr>
          <p:spPr>
            <a:xfrm>
              <a:off x="5338271" y="2981308"/>
              <a:ext cx="1755513" cy="4014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Sprint</a:t>
              </a:r>
            </a:p>
          </p:txBody>
        </p:sp>
      </p:grpSp>
      <p:sp>
        <p:nvSpPr>
          <p:cNvPr id="63" name="TextBox 38">
            <a:extLst>
              <a:ext uri="{FF2B5EF4-FFF2-40B4-BE49-F238E27FC236}">
                <a16:creationId xmlns:a16="http://schemas.microsoft.com/office/drawing/2014/main" id="{8EBAD970-F964-4780-A6CD-EF9535DC3AD6}"/>
              </a:ext>
            </a:extLst>
          </p:cNvPr>
          <p:cNvSpPr txBox="1"/>
          <p:nvPr/>
        </p:nvSpPr>
        <p:spPr>
          <a:xfrm>
            <a:off x="9717932" y="2525609"/>
            <a:ext cx="1990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4472C4">
                      <a:lumMod val="5000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Código em produção</a:t>
            </a:r>
          </a:p>
        </p:txBody>
      </p:sp>
      <p:sp>
        <p:nvSpPr>
          <p:cNvPr id="64" name="Right Arrow 39">
            <a:extLst>
              <a:ext uri="{FF2B5EF4-FFF2-40B4-BE49-F238E27FC236}">
                <a16:creationId xmlns:a16="http://schemas.microsoft.com/office/drawing/2014/main" id="{A01E6001-763E-463A-9760-B0292D756C5C}"/>
              </a:ext>
            </a:extLst>
          </p:cNvPr>
          <p:cNvSpPr/>
          <p:nvPr/>
        </p:nvSpPr>
        <p:spPr>
          <a:xfrm>
            <a:off x="2496213" y="4314819"/>
            <a:ext cx="1046027" cy="548640"/>
          </a:xfrm>
          <a:prstGeom prst="rightArrow">
            <a:avLst/>
          </a:prstGeom>
          <a:gradFill flip="none" rotWithShape="1">
            <a:gsLst>
              <a:gs pos="0">
                <a:srgbClr val="5B9BD5">
                  <a:lumMod val="40000"/>
                  <a:lumOff val="60000"/>
                  <a:shade val="30000"/>
                  <a:satMod val="115000"/>
                </a:srgbClr>
              </a:gs>
              <a:gs pos="50000">
                <a:srgbClr val="5B9BD5">
                  <a:lumMod val="40000"/>
                  <a:lumOff val="60000"/>
                  <a:shade val="67500"/>
                  <a:satMod val="115000"/>
                </a:srgbClr>
              </a:gs>
              <a:gs pos="100000">
                <a:srgbClr val="5B9BD5">
                  <a:lumMod val="40000"/>
                  <a:lumOff val="60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035E65A7-F6D5-4AD8-9C29-B33699A5EFAC}"/>
              </a:ext>
            </a:extLst>
          </p:cNvPr>
          <p:cNvGrpSpPr/>
          <p:nvPr/>
        </p:nvGrpSpPr>
        <p:grpSpPr>
          <a:xfrm>
            <a:off x="606745" y="3345672"/>
            <a:ext cx="1641421" cy="1644725"/>
            <a:chOff x="538505" y="4084023"/>
            <a:chExt cx="1641421" cy="1644725"/>
          </a:xfrm>
        </p:grpSpPr>
        <p:sp>
          <p:nvSpPr>
            <p:cNvPr id="66" name="Round Diagonal Corner Rectangle 14">
              <a:extLst>
                <a:ext uri="{FF2B5EF4-FFF2-40B4-BE49-F238E27FC236}">
                  <a16:creationId xmlns:a16="http://schemas.microsoft.com/office/drawing/2014/main" id="{B566A9CC-1874-4652-8EA2-0220601411C3}"/>
                </a:ext>
              </a:extLst>
            </p:cNvPr>
            <p:cNvSpPr/>
            <p:nvPr/>
          </p:nvSpPr>
          <p:spPr>
            <a:xfrm>
              <a:off x="538507" y="4086870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ound Diagonal Corner Rectangle 15">
              <a:extLst>
                <a:ext uri="{FF2B5EF4-FFF2-40B4-BE49-F238E27FC236}">
                  <a16:creationId xmlns:a16="http://schemas.microsoft.com/office/drawing/2014/main" id="{3610442D-2090-486C-B479-612E1BE95F77}"/>
                </a:ext>
              </a:extLst>
            </p:cNvPr>
            <p:cNvSpPr/>
            <p:nvPr/>
          </p:nvSpPr>
          <p:spPr>
            <a:xfrm>
              <a:off x="975719" y="4084023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E9820E"/>
                </a:gs>
                <a:gs pos="89000">
                  <a:srgbClr val="FFC000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8" name="Round Diagonal Corner Rectangle 17">
              <a:extLst>
                <a:ext uri="{FF2B5EF4-FFF2-40B4-BE49-F238E27FC236}">
                  <a16:creationId xmlns:a16="http://schemas.microsoft.com/office/drawing/2014/main" id="{EC985F92-50FC-4991-ACF2-DADDE47509E9}"/>
                </a:ext>
              </a:extLst>
            </p:cNvPr>
            <p:cNvSpPr/>
            <p:nvPr/>
          </p:nvSpPr>
          <p:spPr>
            <a:xfrm>
              <a:off x="1850143" y="4086870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E9820E"/>
                </a:gs>
                <a:gs pos="89000">
                  <a:srgbClr val="FFC000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9" name="Round Diagonal Corner Rectangle 18">
              <a:extLst>
                <a:ext uri="{FF2B5EF4-FFF2-40B4-BE49-F238E27FC236}">
                  <a16:creationId xmlns:a16="http://schemas.microsoft.com/office/drawing/2014/main" id="{3A01FB13-B24D-4190-8A34-B72A1253128F}"/>
                </a:ext>
              </a:extLst>
            </p:cNvPr>
            <p:cNvSpPr/>
            <p:nvPr/>
          </p:nvSpPr>
          <p:spPr>
            <a:xfrm>
              <a:off x="538506" y="4524359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ound Diagonal Corner Rectangle 19">
              <a:extLst>
                <a:ext uri="{FF2B5EF4-FFF2-40B4-BE49-F238E27FC236}">
                  <a16:creationId xmlns:a16="http://schemas.microsoft.com/office/drawing/2014/main" id="{E41B6EA8-2128-4DAF-B499-E653D83CC948}"/>
                </a:ext>
              </a:extLst>
            </p:cNvPr>
            <p:cNvSpPr/>
            <p:nvPr/>
          </p:nvSpPr>
          <p:spPr>
            <a:xfrm>
              <a:off x="975718" y="4524359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ound Diagonal Corner Rectangle 20">
              <a:extLst>
                <a:ext uri="{FF2B5EF4-FFF2-40B4-BE49-F238E27FC236}">
                  <a16:creationId xmlns:a16="http://schemas.microsoft.com/office/drawing/2014/main" id="{11EB8EA9-FD9A-41FA-A2BD-D87A1A504B6D}"/>
                </a:ext>
              </a:extLst>
            </p:cNvPr>
            <p:cNvSpPr/>
            <p:nvPr/>
          </p:nvSpPr>
          <p:spPr>
            <a:xfrm>
              <a:off x="1412930" y="4524359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ound Diagonal Corner Rectangle 21">
              <a:extLst>
                <a:ext uri="{FF2B5EF4-FFF2-40B4-BE49-F238E27FC236}">
                  <a16:creationId xmlns:a16="http://schemas.microsoft.com/office/drawing/2014/main" id="{64846411-B9A9-4CD0-9150-9F1C6D40BAEF}"/>
                </a:ext>
              </a:extLst>
            </p:cNvPr>
            <p:cNvSpPr/>
            <p:nvPr/>
          </p:nvSpPr>
          <p:spPr>
            <a:xfrm>
              <a:off x="1850142" y="4524358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ound Diagonal Corner Rectangle 6">
              <a:extLst>
                <a:ext uri="{FF2B5EF4-FFF2-40B4-BE49-F238E27FC236}">
                  <a16:creationId xmlns:a16="http://schemas.microsoft.com/office/drawing/2014/main" id="{37FF26E4-E332-4547-B1BF-1F980655C556}"/>
                </a:ext>
              </a:extLst>
            </p:cNvPr>
            <p:cNvSpPr/>
            <p:nvPr/>
          </p:nvSpPr>
          <p:spPr>
            <a:xfrm>
              <a:off x="538506" y="4960680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ound Diagonal Corner Rectangle 7">
              <a:extLst>
                <a:ext uri="{FF2B5EF4-FFF2-40B4-BE49-F238E27FC236}">
                  <a16:creationId xmlns:a16="http://schemas.microsoft.com/office/drawing/2014/main" id="{80E2E8AF-E51D-473F-B36D-73E223A280D4}"/>
                </a:ext>
              </a:extLst>
            </p:cNvPr>
            <p:cNvSpPr/>
            <p:nvPr/>
          </p:nvSpPr>
          <p:spPr>
            <a:xfrm>
              <a:off x="975718" y="4958629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E9820E"/>
                </a:gs>
                <a:gs pos="89000">
                  <a:srgbClr val="FFC000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Round Diagonal Corner Rectangle 8">
              <a:extLst>
                <a:ext uri="{FF2B5EF4-FFF2-40B4-BE49-F238E27FC236}">
                  <a16:creationId xmlns:a16="http://schemas.microsoft.com/office/drawing/2014/main" id="{E14484B0-59FA-49E0-8860-F6A2E92346C9}"/>
                </a:ext>
              </a:extLst>
            </p:cNvPr>
            <p:cNvSpPr/>
            <p:nvPr/>
          </p:nvSpPr>
          <p:spPr>
            <a:xfrm>
              <a:off x="1412930" y="4958629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ound Diagonal Corner Rectangle 9">
              <a:extLst>
                <a:ext uri="{FF2B5EF4-FFF2-40B4-BE49-F238E27FC236}">
                  <a16:creationId xmlns:a16="http://schemas.microsoft.com/office/drawing/2014/main" id="{807994A5-C8E1-49CC-8365-2194B5F0653E}"/>
                </a:ext>
              </a:extLst>
            </p:cNvPr>
            <p:cNvSpPr/>
            <p:nvPr/>
          </p:nvSpPr>
          <p:spPr>
            <a:xfrm>
              <a:off x="1850142" y="4960680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ound Diagonal Corner Rectangle 10">
              <a:extLst>
                <a:ext uri="{FF2B5EF4-FFF2-40B4-BE49-F238E27FC236}">
                  <a16:creationId xmlns:a16="http://schemas.microsoft.com/office/drawing/2014/main" id="{4E487D21-F58D-4137-801D-B5781ED48143}"/>
                </a:ext>
              </a:extLst>
            </p:cNvPr>
            <p:cNvSpPr/>
            <p:nvPr/>
          </p:nvSpPr>
          <p:spPr>
            <a:xfrm>
              <a:off x="538505" y="5398965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ound Diagonal Corner Rectangle 11">
              <a:extLst>
                <a:ext uri="{FF2B5EF4-FFF2-40B4-BE49-F238E27FC236}">
                  <a16:creationId xmlns:a16="http://schemas.microsoft.com/office/drawing/2014/main" id="{45906B52-F5EC-4B98-BA11-4FA220BED21B}"/>
                </a:ext>
              </a:extLst>
            </p:cNvPr>
            <p:cNvSpPr/>
            <p:nvPr/>
          </p:nvSpPr>
          <p:spPr>
            <a:xfrm>
              <a:off x="975717" y="5398965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ound Diagonal Corner Rectangle 12">
              <a:extLst>
                <a:ext uri="{FF2B5EF4-FFF2-40B4-BE49-F238E27FC236}">
                  <a16:creationId xmlns:a16="http://schemas.microsoft.com/office/drawing/2014/main" id="{E55B0A5E-D256-430F-A0EE-86939897413D}"/>
                </a:ext>
              </a:extLst>
            </p:cNvPr>
            <p:cNvSpPr/>
            <p:nvPr/>
          </p:nvSpPr>
          <p:spPr>
            <a:xfrm>
              <a:off x="1412929" y="5398965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ound Diagonal Corner Rectangle 13">
              <a:extLst>
                <a:ext uri="{FF2B5EF4-FFF2-40B4-BE49-F238E27FC236}">
                  <a16:creationId xmlns:a16="http://schemas.microsoft.com/office/drawing/2014/main" id="{ED57CA9C-8CC2-4D1A-9BA3-69DA556B4A1D}"/>
                </a:ext>
              </a:extLst>
            </p:cNvPr>
            <p:cNvSpPr/>
            <p:nvPr/>
          </p:nvSpPr>
          <p:spPr>
            <a:xfrm>
              <a:off x="1850141" y="5398964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ound Diagonal Corner Rectangle 16">
              <a:extLst>
                <a:ext uri="{FF2B5EF4-FFF2-40B4-BE49-F238E27FC236}">
                  <a16:creationId xmlns:a16="http://schemas.microsoft.com/office/drawing/2014/main" id="{C99D6CE5-996C-4437-840D-DDCDAA24B90D}"/>
                </a:ext>
              </a:extLst>
            </p:cNvPr>
            <p:cNvSpPr/>
            <p:nvPr/>
          </p:nvSpPr>
          <p:spPr>
            <a:xfrm>
              <a:off x="1412930" y="4086870"/>
              <a:ext cx="329783" cy="329783"/>
            </a:xfrm>
            <a:prstGeom prst="round2DiagRect">
              <a:avLst/>
            </a:prstGeom>
            <a:gradFill flip="none" rotWithShape="1">
              <a:gsLst>
                <a:gs pos="0">
                  <a:srgbClr val="E9820E"/>
                </a:gs>
                <a:gs pos="89000">
                  <a:srgbClr val="FFC000">
                    <a:lumMod val="60000"/>
                    <a:lumOff val="40000"/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82" name="Forma Livre 6">
            <a:extLst>
              <a:ext uri="{FF2B5EF4-FFF2-40B4-BE49-F238E27FC236}">
                <a16:creationId xmlns:a16="http://schemas.microsoft.com/office/drawing/2014/main" id="{2A490B9C-892F-404B-9143-21DECCD09E6E}"/>
              </a:ext>
            </a:extLst>
          </p:cNvPr>
          <p:cNvSpPr/>
          <p:nvPr/>
        </p:nvSpPr>
        <p:spPr>
          <a:xfrm>
            <a:off x="5916634" y="1960571"/>
            <a:ext cx="2787522" cy="2491408"/>
          </a:xfrm>
          <a:custGeom>
            <a:avLst/>
            <a:gdLst>
              <a:gd name="connsiteX0" fmla="*/ 70826 w 2787522"/>
              <a:gd name="connsiteY0" fmla="*/ 1484243 h 2491408"/>
              <a:gd name="connsiteX1" fmla="*/ 44322 w 2787522"/>
              <a:gd name="connsiteY1" fmla="*/ 1417982 h 2491408"/>
              <a:gd name="connsiteX2" fmla="*/ 97331 w 2787522"/>
              <a:gd name="connsiteY2" fmla="*/ 1007165 h 2491408"/>
              <a:gd name="connsiteX3" fmla="*/ 137087 w 2787522"/>
              <a:gd name="connsiteY3" fmla="*/ 967408 h 2491408"/>
              <a:gd name="connsiteX4" fmla="*/ 163591 w 2787522"/>
              <a:gd name="connsiteY4" fmla="*/ 927652 h 2491408"/>
              <a:gd name="connsiteX5" fmla="*/ 203348 w 2787522"/>
              <a:gd name="connsiteY5" fmla="*/ 901147 h 2491408"/>
              <a:gd name="connsiteX6" fmla="*/ 282861 w 2787522"/>
              <a:gd name="connsiteY6" fmla="*/ 834887 h 2491408"/>
              <a:gd name="connsiteX7" fmla="*/ 388878 w 2787522"/>
              <a:gd name="connsiteY7" fmla="*/ 808382 h 2491408"/>
              <a:gd name="connsiteX8" fmla="*/ 428635 w 2787522"/>
              <a:gd name="connsiteY8" fmla="*/ 795130 h 2491408"/>
              <a:gd name="connsiteX9" fmla="*/ 667174 w 2787522"/>
              <a:gd name="connsiteY9" fmla="*/ 808382 h 2491408"/>
              <a:gd name="connsiteX10" fmla="*/ 733435 w 2787522"/>
              <a:gd name="connsiteY10" fmla="*/ 887895 h 2491408"/>
              <a:gd name="connsiteX11" fmla="*/ 759939 w 2787522"/>
              <a:gd name="connsiteY11" fmla="*/ 914400 h 2491408"/>
              <a:gd name="connsiteX12" fmla="*/ 799696 w 2787522"/>
              <a:gd name="connsiteY12" fmla="*/ 967408 h 2491408"/>
              <a:gd name="connsiteX13" fmla="*/ 826200 w 2787522"/>
              <a:gd name="connsiteY13" fmla="*/ 993913 h 2491408"/>
              <a:gd name="connsiteX14" fmla="*/ 852704 w 2787522"/>
              <a:gd name="connsiteY14" fmla="*/ 1033669 h 2491408"/>
              <a:gd name="connsiteX15" fmla="*/ 932218 w 2787522"/>
              <a:gd name="connsiteY15" fmla="*/ 1113182 h 2491408"/>
              <a:gd name="connsiteX16" fmla="*/ 958722 w 2787522"/>
              <a:gd name="connsiteY16" fmla="*/ 1139687 h 2491408"/>
              <a:gd name="connsiteX17" fmla="*/ 998478 w 2787522"/>
              <a:gd name="connsiteY17" fmla="*/ 1152939 h 2491408"/>
              <a:gd name="connsiteX18" fmla="*/ 1064739 w 2787522"/>
              <a:gd name="connsiteY18" fmla="*/ 1192695 h 2491408"/>
              <a:gd name="connsiteX19" fmla="*/ 1091244 w 2787522"/>
              <a:gd name="connsiteY19" fmla="*/ 1219200 h 2491408"/>
              <a:gd name="connsiteX20" fmla="*/ 1197261 w 2787522"/>
              <a:gd name="connsiteY20" fmla="*/ 1232452 h 2491408"/>
              <a:gd name="connsiteX21" fmla="*/ 1422548 w 2787522"/>
              <a:gd name="connsiteY21" fmla="*/ 1192695 h 2491408"/>
              <a:gd name="connsiteX22" fmla="*/ 1449052 w 2787522"/>
              <a:gd name="connsiteY22" fmla="*/ 1152939 h 2491408"/>
              <a:gd name="connsiteX23" fmla="*/ 1488809 w 2787522"/>
              <a:gd name="connsiteY23" fmla="*/ 1060173 h 2491408"/>
              <a:gd name="connsiteX24" fmla="*/ 1502061 w 2787522"/>
              <a:gd name="connsiteY24" fmla="*/ 1020417 h 2491408"/>
              <a:gd name="connsiteX25" fmla="*/ 1515313 w 2787522"/>
              <a:gd name="connsiteY25" fmla="*/ 967408 h 2491408"/>
              <a:gd name="connsiteX26" fmla="*/ 1555070 w 2787522"/>
              <a:gd name="connsiteY26" fmla="*/ 927652 h 2491408"/>
              <a:gd name="connsiteX27" fmla="*/ 1581574 w 2787522"/>
              <a:gd name="connsiteY27" fmla="*/ 874643 h 2491408"/>
              <a:gd name="connsiteX28" fmla="*/ 1608078 w 2787522"/>
              <a:gd name="connsiteY28" fmla="*/ 795130 h 2491408"/>
              <a:gd name="connsiteX29" fmla="*/ 1634583 w 2787522"/>
              <a:gd name="connsiteY29" fmla="*/ 768626 h 2491408"/>
              <a:gd name="connsiteX30" fmla="*/ 1700844 w 2787522"/>
              <a:gd name="connsiteY30" fmla="*/ 596347 h 2491408"/>
              <a:gd name="connsiteX31" fmla="*/ 1740600 w 2787522"/>
              <a:gd name="connsiteY31" fmla="*/ 556591 h 2491408"/>
              <a:gd name="connsiteX32" fmla="*/ 1753852 w 2787522"/>
              <a:gd name="connsiteY32" fmla="*/ 503582 h 2491408"/>
              <a:gd name="connsiteX33" fmla="*/ 1780357 w 2787522"/>
              <a:gd name="connsiteY33" fmla="*/ 477078 h 2491408"/>
              <a:gd name="connsiteX34" fmla="*/ 1846618 w 2787522"/>
              <a:gd name="connsiteY34" fmla="*/ 384313 h 2491408"/>
              <a:gd name="connsiteX35" fmla="*/ 1899626 w 2787522"/>
              <a:gd name="connsiteY35" fmla="*/ 265043 h 2491408"/>
              <a:gd name="connsiteX36" fmla="*/ 1952635 w 2787522"/>
              <a:gd name="connsiteY36" fmla="*/ 212034 h 2491408"/>
              <a:gd name="connsiteX37" fmla="*/ 2005644 w 2787522"/>
              <a:gd name="connsiteY37" fmla="*/ 145773 h 2491408"/>
              <a:gd name="connsiteX38" fmla="*/ 2058652 w 2787522"/>
              <a:gd name="connsiteY38" fmla="*/ 132521 h 2491408"/>
              <a:gd name="connsiteX39" fmla="*/ 2151418 w 2787522"/>
              <a:gd name="connsiteY39" fmla="*/ 66260 h 2491408"/>
              <a:gd name="connsiteX40" fmla="*/ 2310444 w 2787522"/>
              <a:gd name="connsiteY40" fmla="*/ 0 h 2491408"/>
              <a:gd name="connsiteX41" fmla="*/ 2482722 w 2787522"/>
              <a:gd name="connsiteY41" fmla="*/ 26504 h 2491408"/>
              <a:gd name="connsiteX42" fmla="*/ 2562235 w 2787522"/>
              <a:gd name="connsiteY42" fmla="*/ 119269 h 2491408"/>
              <a:gd name="connsiteX43" fmla="*/ 2601991 w 2787522"/>
              <a:gd name="connsiteY43" fmla="*/ 212034 h 2491408"/>
              <a:gd name="connsiteX44" fmla="*/ 2668252 w 2787522"/>
              <a:gd name="connsiteY44" fmla="*/ 304800 h 2491408"/>
              <a:gd name="connsiteX45" fmla="*/ 2681504 w 2787522"/>
              <a:gd name="connsiteY45" fmla="*/ 397565 h 2491408"/>
              <a:gd name="connsiteX46" fmla="*/ 2694757 w 2787522"/>
              <a:gd name="connsiteY46" fmla="*/ 437321 h 2491408"/>
              <a:gd name="connsiteX47" fmla="*/ 2708009 w 2787522"/>
              <a:gd name="connsiteY47" fmla="*/ 490330 h 2491408"/>
              <a:gd name="connsiteX48" fmla="*/ 2721261 w 2787522"/>
              <a:gd name="connsiteY48" fmla="*/ 609600 h 2491408"/>
              <a:gd name="connsiteX49" fmla="*/ 2734513 w 2787522"/>
              <a:gd name="connsiteY49" fmla="*/ 702365 h 2491408"/>
              <a:gd name="connsiteX50" fmla="*/ 2761018 w 2787522"/>
              <a:gd name="connsiteY50" fmla="*/ 1351721 h 2491408"/>
              <a:gd name="connsiteX51" fmla="*/ 2774270 w 2787522"/>
              <a:gd name="connsiteY51" fmla="*/ 1417982 h 2491408"/>
              <a:gd name="connsiteX52" fmla="*/ 2787522 w 2787522"/>
              <a:gd name="connsiteY52" fmla="*/ 1550504 h 2491408"/>
              <a:gd name="connsiteX53" fmla="*/ 2774270 w 2787522"/>
              <a:gd name="connsiteY53" fmla="*/ 1881808 h 2491408"/>
              <a:gd name="connsiteX54" fmla="*/ 2747765 w 2787522"/>
              <a:gd name="connsiteY54" fmla="*/ 1934817 h 2491408"/>
              <a:gd name="connsiteX55" fmla="*/ 2721261 w 2787522"/>
              <a:gd name="connsiteY55" fmla="*/ 2027582 h 2491408"/>
              <a:gd name="connsiteX56" fmla="*/ 2694757 w 2787522"/>
              <a:gd name="connsiteY56" fmla="*/ 2054087 h 2491408"/>
              <a:gd name="connsiteX57" fmla="*/ 2641748 w 2787522"/>
              <a:gd name="connsiteY57" fmla="*/ 2133600 h 2491408"/>
              <a:gd name="connsiteX58" fmla="*/ 2628496 w 2787522"/>
              <a:gd name="connsiteY58" fmla="*/ 2173356 h 2491408"/>
              <a:gd name="connsiteX59" fmla="*/ 2562235 w 2787522"/>
              <a:gd name="connsiteY59" fmla="*/ 2213113 h 2491408"/>
              <a:gd name="connsiteX60" fmla="*/ 2522478 w 2787522"/>
              <a:gd name="connsiteY60" fmla="*/ 2252869 h 2491408"/>
              <a:gd name="connsiteX61" fmla="*/ 2403209 w 2787522"/>
              <a:gd name="connsiteY61" fmla="*/ 2398643 h 2491408"/>
              <a:gd name="connsiteX62" fmla="*/ 2323696 w 2787522"/>
              <a:gd name="connsiteY62" fmla="*/ 2451652 h 2491408"/>
              <a:gd name="connsiteX63" fmla="*/ 2244183 w 2787522"/>
              <a:gd name="connsiteY63" fmla="*/ 2478156 h 2491408"/>
              <a:gd name="connsiteX64" fmla="*/ 2204426 w 2787522"/>
              <a:gd name="connsiteY64" fmla="*/ 2491408 h 2491408"/>
              <a:gd name="connsiteX65" fmla="*/ 1912878 w 2787522"/>
              <a:gd name="connsiteY65" fmla="*/ 2478156 h 2491408"/>
              <a:gd name="connsiteX66" fmla="*/ 1873122 w 2787522"/>
              <a:gd name="connsiteY66" fmla="*/ 2464904 h 2491408"/>
              <a:gd name="connsiteX67" fmla="*/ 1806861 w 2787522"/>
              <a:gd name="connsiteY67" fmla="*/ 2411895 h 2491408"/>
              <a:gd name="connsiteX68" fmla="*/ 1727348 w 2787522"/>
              <a:gd name="connsiteY68" fmla="*/ 2332382 h 2491408"/>
              <a:gd name="connsiteX69" fmla="*/ 1687591 w 2787522"/>
              <a:gd name="connsiteY69" fmla="*/ 2292626 h 2491408"/>
              <a:gd name="connsiteX70" fmla="*/ 1568322 w 2787522"/>
              <a:gd name="connsiteY70" fmla="*/ 2199860 h 2491408"/>
              <a:gd name="connsiteX71" fmla="*/ 1528565 w 2787522"/>
              <a:gd name="connsiteY71" fmla="*/ 2146852 h 2491408"/>
              <a:gd name="connsiteX72" fmla="*/ 1502061 w 2787522"/>
              <a:gd name="connsiteY72" fmla="*/ 2001078 h 2491408"/>
              <a:gd name="connsiteX73" fmla="*/ 1488809 w 2787522"/>
              <a:gd name="connsiteY73" fmla="*/ 1961321 h 2491408"/>
              <a:gd name="connsiteX74" fmla="*/ 1462304 w 2787522"/>
              <a:gd name="connsiteY74" fmla="*/ 1842052 h 2491408"/>
              <a:gd name="connsiteX75" fmla="*/ 1435800 w 2787522"/>
              <a:gd name="connsiteY75" fmla="*/ 1802295 h 2491408"/>
              <a:gd name="connsiteX76" fmla="*/ 1382791 w 2787522"/>
              <a:gd name="connsiteY76" fmla="*/ 1722782 h 2491408"/>
              <a:gd name="connsiteX77" fmla="*/ 1329783 w 2787522"/>
              <a:gd name="connsiteY77" fmla="*/ 1656521 h 2491408"/>
              <a:gd name="connsiteX78" fmla="*/ 1223765 w 2787522"/>
              <a:gd name="connsiteY78" fmla="*/ 1577008 h 2491408"/>
              <a:gd name="connsiteX79" fmla="*/ 1184009 w 2787522"/>
              <a:gd name="connsiteY79" fmla="*/ 1550504 h 2491408"/>
              <a:gd name="connsiteX80" fmla="*/ 547904 w 2787522"/>
              <a:gd name="connsiteY80" fmla="*/ 1590260 h 2491408"/>
              <a:gd name="connsiteX81" fmla="*/ 494896 w 2787522"/>
              <a:gd name="connsiteY81" fmla="*/ 1683026 h 2491408"/>
              <a:gd name="connsiteX82" fmla="*/ 455139 w 2787522"/>
              <a:gd name="connsiteY82" fmla="*/ 1709530 h 2491408"/>
              <a:gd name="connsiteX83" fmla="*/ 362374 w 2787522"/>
              <a:gd name="connsiteY83" fmla="*/ 1802295 h 2491408"/>
              <a:gd name="connsiteX84" fmla="*/ 176844 w 2787522"/>
              <a:gd name="connsiteY84" fmla="*/ 1789043 h 2491408"/>
              <a:gd name="connsiteX85" fmla="*/ 97331 w 2787522"/>
              <a:gd name="connsiteY85" fmla="*/ 1749287 h 2491408"/>
              <a:gd name="connsiteX86" fmla="*/ 57574 w 2787522"/>
              <a:gd name="connsiteY86" fmla="*/ 1736034 h 2491408"/>
              <a:gd name="connsiteX87" fmla="*/ 4565 w 2787522"/>
              <a:gd name="connsiteY87" fmla="*/ 1696278 h 2491408"/>
              <a:gd name="connsiteX88" fmla="*/ 44322 w 2787522"/>
              <a:gd name="connsiteY88" fmla="*/ 1470991 h 2491408"/>
              <a:gd name="connsiteX89" fmla="*/ 70826 w 2787522"/>
              <a:gd name="connsiteY89" fmla="*/ 1484243 h 249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787522" h="2491408">
                <a:moveTo>
                  <a:pt x="70826" y="1484243"/>
                </a:moveTo>
                <a:cubicBezTo>
                  <a:pt x="70826" y="1475408"/>
                  <a:pt x="44322" y="1441770"/>
                  <a:pt x="44322" y="1417982"/>
                </a:cubicBezTo>
                <a:cubicBezTo>
                  <a:pt x="44322" y="1370147"/>
                  <a:pt x="21958" y="1112686"/>
                  <a:pt x="97331" y="1007165"/>
                </a:cubicBezTo>
                <a:cubicBezTo>
                  <a:pt x="108224" y="991915"/>
                  <a:pt x="125089" y="981806"/>
                  <a:pt x="137087" y="967408"/>
                </a:cubicBezTo>
                <a:cubicBezTo>
                  <a:pt x="147283" y="955173"/>
                  <a:pt x="152329" y="938914"/>
                  <a:pt x="163591" y="927652"/>
                </a:cubicBezTo>
                <a:cubicBezTo>
                  <a:pt x="174853" y="916390"/>
                  <a:pt x="191112" y="911343"/>
                  <a:pt x="203348" y="901147"/>
                </a:cubicBezTo>
                <a:cubicBezTo>
                  <a:pt x="247313" y="864509"/>
                  <a:pt x="233504" y="859565"/>
                  <a:pt x="282861" y="834887"/>
                </a:cubicBezTo>
                <a:cubicBezTo>
                  <a:pt x="313158" y="819739"/>
                  <a:pt x="358628" y="815945"/>
                  <a:pt x="388878" y="808382"/>
                </a:cubicBezTo>
                <a:cubicBezTo>
                  <a:pt x="402430" y="804994"/>
                  <a:pt x="415383" y="799547"/>
                  <a:pt x="428635" y="795130"/>
                </a:cubicBezTo>
                <a:cubicBezTo>
                  <a:pt x="508148" y="799547"/>
                  <a:pt x="588339" y="797120"/>
                  <a:pt x="667174" y="808382"/>
                </a:cubicBezTo>
                <a:cubicBezTo>
                  <a:pt x="711667" y="814738"/>
                  <a:pt x="714321" y="859223"/>
                  <a:pt x="733435" y="887895"/>
                </a:cubicBezTo>
                <a:cubicBezTo>
                  <a:pt x="740366" y="898291"/>
                  <a:pt x="751940" y="904802"/>
                  <a:pt x="759939" y="914400"/>
                </a:cubicBezTo>
                <a:cubicBezTo>
                  <a:pt x="774079" y="931368"/>
                  <a:pt x="785556" y="950440"/>
                  <a:pt x="799696" y="967408"/>
                </a:cubicBezTo>
                <a:cubicBezTo>
                  <a:pt x="807695" y="977006"/>
                  <a:pt x="818395" y="984157"/>
                  <a:pt x="826200" y="993913"/>
                </a:cubicBezTo>
                <a:cubicBezTo>
                  <a:pt x="836149" y="1006350"/>
                  <a:pt x="842339" y="1021576"/>
                  <a:pt x="852704" y="1033669"/>
                </a:cubicBezTo>
                <a:cubicBezTo>
                  <a:pt x="852724" y="1033692"/>
                  <a:pt x="918955" y="1099919"/>
                  <a:pt x="932218" y="1113182"/>
                </a:cubicBezTo>
                <a:cubicBezTo>
                  <a:pt x="941053" y="1122017"/>
                  <a:pt x="946869" y="1135736"/>
                  <a:pt x="958722" y="1139687"/>
                </a:cubicBezTo>
                <a:lnTo>
                  <a:pt x="998478" y="1152939"/>
                </a:lnTo>
                <a:cubicBezTo>
                  <a:pt x="1065639" y="1220098"/>
                  <a:pt x="978719" y="1141083"/>
                  <a:pt x="1064739" y="1192695"/>
                </a:cubicBezTo>
                <a:cubicBezTo>
                  <a:pt x="1075453" y="1199123"/>
                  <a:pt x="1079276" y="1215610"/>
                  <a:pt x="1091244" y="1219200"/>
                </a:cubicBezTo>
                <a:cubicBezTo>
                  <a:pt x="1125356" y="1229434"/>
                  <a:pt x="1161922" y="1228035"/>
                  <a:pt x="1197261" y="1232452"/>
                </a:cubicBezTo>
                <a:cubicBezTo>
                  <a:pt x="1326029" y="1223868"/>
                  <a:pt x="1364606" y="1265124"/>
                  <a:pt x="1422548" y="1192695"/>
                </a:cubicBezTo>
                <a:cubicBezTo>
                  <a:pt x="1432497" y="1180258"/>
                  <a:pt x="1440217" y="1166191"/>
                  <a:pt x="1449052" y="1152939"/>
                </a:cubicBezTo>
                <a:cubicBezTo>
                  <a:pt x="1476632" y="1042618"/>
                  <a:pt x="1443049" y="1151691"/>
                  <a:pt x="1488809" y="1060173"/>
                </a:cubicBezTo>
                <a:cubicBezTo>
                  <a:pt x="1495056" y="1047679"/>
                  <a:pt x="1498224" y="1033848"/>
                  <a:pt x="1502061" y="1020417"/>
                </a:cubicBezTo>
                <a:cubicBezTo>
                  <a:pt x="1507065" y="1002904"/>
                  <a:pt x="1506277" y="983222"/>
                  <a:pt x="1515313" y="967408"/>
                </a:cubicBezTo>
                <a:cubicBezTo>
                  <a:pt x="1524611" y="951136"/>
                  <a:pt x="1541818" y="940904"/>
                  <a:pt x="1555070" y="927652"/>
                </a:cubicBezTo>
                <a:cubicBezTo>
                  <a:pt x="1563905" y="909982"/>
                  <a:pt x="1574237" y="892985"/>
                  <a:pt x="1581574" y="874643"/>
                </a:cubicBezTo>
                <a:cubicBezTo>
                  <a:pt x="1591950" y="848703"/>
                  <a:pt x="1595584" y="820118"/>
                  <a:pt x="1608078" y="795130"/>
                </a:cubicBezTo>
                <a:cubicBezTo>
                  <a:pt x="1613666" y="783955"/>
                  <a:pt x="1625748" y="777461"/>
                  <a:pt x="1634583" y="768626"/>
                </a:cubicBezTo>
                <a:cubicBezTo>
                  <a:pt x="1650065" y="722179"/>
                  <a:pt x="1686293" y="610898"/>
                  <a:pt x="1700844" y="596347"/>
                </a:cubicBezTo>
                <a:lnTo>
                  <a:pt x="1740600" y="556591"/>
                </a:lnTo>
                <a:cubicBezTo>
                  <a:pt x="1745017" y="538921"/>
                  <a:pt x="1745707" y="519873"/>
                  <a:pt x="1753852" y="503582"/>
                </a:cubicBezTo>
                <a:cubicBezTo>
                  <a:pt x="1759440" y="492407"/>
                  <a:pt x="1772358" y="486676"/>
                  <a:pt x="1780357" y="477078"/>
                </a:cubicBezTo>
                <a:cubicBezTo>
                  <a:pt x="1787854" y="468082"/>
                  <a:pt x="1838014" y="401520"/>
                  <a:pt x="1846618" y="384313"/>
                </a:cubicBezTo>
                <a:cubicBezTo>
                  <a:pt x="1861114" y="355321"/>
                  <a:pt x="1878548" y="293147"/>
                  <a:pt x="1899626" y="265043"/>
                </a:cubicBezTo>
                <a:cubicBezTo>
                  <a:pt x="1914619" y="245052"/>
                  <a:pt x="1938774" y="232826"/>
                  <a:pt x="1952635" y="212034"/>
                </a:cubicBezTo>
                <a:cubicBezTo>
                  <a:pt x="1961999" y="197988"/>
                  <a:pt x="1986760" y="155215"/>
                  <a:pt x="2005644" y="145773"/>
                </a:cubicBezTo>
                <a:cubicBezTo>
                  <a:pt x="2021934" y="137628"/>
                  <a:pt x="2040983" y="136938"/>
                  <a:pt x="2058652" y="132521"/>
                </a:cubicBezTo>
                <a:cubicBezTo>
                  <a:pt x="2098391" y="92783"/>
                  <a:pt x="2084708" y="102181"/>
                  <a:pt x="2151418" y="66260"/>
                </a:cubicBezTo>
                <a:cubicBezTo>
                  <a:pt x="2257416" y="9184"/>
                  <a:pt x="2226623" y="20955"/>
                  <a:pt x="2310444" y="0"/>
                </a:cubicBezTo>
                <a:cubicBezTo>
                  <a:pt x="2367870" y="8835"/>
                  <a:pt x="2427265" y="9174"/>
                  <a:pt x="2482722" y="26504"/>
                </a:cubicBezTo>
                <a:cubicBezTo>
                  <a:pt x="2500803" y="32154"/>
                  <a:pt x="2555184" y="109868"/>
                  <a:pt x="2562235" y="119269"/>
                </a:cubicBezTo>
                <a:cubicBezTo>
                  <a:pt x="2577102" y="163872"/>
                  <a:pt x="2575790" y="166183"/>
                  <a:pt x="2601991" y="212034"/>
                </a:cubicBezTo>
                <a:cubicBezTo>
                  <a:pt x="2617491" y="239159"/>
                  <a:pt x="2651190" y="282051"/>
                  <a:pt x="2668252" y="304800"/>
                </a:cubicBezTo>
                <a:cubicBezTo>
                  <a:pt x="2672669" y="335722"/>
                  <a:pt x="2675378" y="366936"/>
                  <a:pt x="2681504" y="397565"/>
                </a:cubicBezTo>
                <a:cubicBezTo>
                  <a:pt x="2684244" y="411263"/>
                  <a:pt x="2690919" y="423890"/>
                  <a:pt x="2694757" y="437321"/>
                </a:cubicBezTo>
                <a:cubicBezTo>
                  <a:pt x="2699761" y="454834"/>
                  <a:pt x="2703592" y="472660"/>
                  <a:pt x="2708009" y="490330"/>
                </a:cubicBezTo>
                <a:cubicBezTo>
                  <a:pt x="2712426" y="530087"/>
                  <a:pt x="2716300" y="569908"/>
                  <a:pt x="2721261" y="609600"/>
                </a:cubicBezTo>
                <a:cubicBezTo>
                  <a:pt x="2725135" y="640594"/>
                  <a:pt x="2732842" y="671174"/>
                  <a:pt x="2734513" y="702365"/>
                </a:cubicBezTo>
                <a:cubicBezTo>
                  <a:pt x="2746102" y="918687"/>
                  <a:pt x="2749001" y="1135422"/>
                  <a:pt x="2761018" y="1351721"/>
                </a:cubicBezTo>
                <a:cubicBezTo>
                  <a:pt x="2762267" y="1374211"/>
                  <a:pt x="2771293" y="1395655"/>
                  <a:pt x="2774270" y="1417982"/>
                </a:cubicBezTo>
                <a:cubicBezTo>
                  <a:pt x="2780137" y="1461987"/>
                  <a:pt x="2783105" y="1506330"/>
                  <a:pt x="2787522" y="1550504"/>
                </a:cubicBezTo>
                <a:cubicBezTo>
                  <a:pt x="2783105" y="1660939"/>
                  <a:pt x="2785643" y="1771872"/>
                  <a:pt x="2774270" y="1881808"/>
                </a:cubicBezTo>
                <a:cubicBezTo>
                  <a:pt x="2772237" y="1901458"/>
                  <a:pt x="2754702" y="1916319"/>
                  <a:pt x="2747765" y="1934817"/>
                </a:cubicBezTo>
                <a:cubicBezTo>
                  <a:pt x="2741988" y="1950221"/>
                  <a:pt x="2731941" y="2009782"/>
                  <a:pt x="2721261" y="2027582"/>
                </a:cubicBezTo>
                <a:cubicBezTo>
                  <a:pt x="2714833" y="2038296"/>
                  <a:pt x="2703592" y="2045252"/>
                  <a:pt x="2694757" y="2054087"/>
                </a:cubicBezTo>
                <a:cubicBezTo>
                  <a:pt x="2663244" y="2148620"/>
                  <a:pt x="2707928" y="2034328"/>
                  <a:pt x="2641748" y="2133600"/>
                </a:cubicBezTo>
                <a:cubicBezTo>
                  <a:pt x="2634000" y="2145223"/>
                  <a:pt x="2635683" y="2161378"/>
                  <a:pt x="2628496" y="2173356"/>
                </a:cubicBezTo>
                <a:cubicBezTo>
                  <a:pt x="2610305" y="2203673"/>
                  <a:pt x="2593505" y="2202689"/>
                  <a:pt x="2562235" y="2213113"/>
                </a:cubicBezTo>
                <a:cubicBezTo>
                  <a:pt x="2548983" y="2226365"/>
                  <a:pt x="2533984" y="2238075"/>
                  <a:pt x="2522478" y="2252869"/>
                </a:cubicBezTo>
                <a:cubicBezTo>
                  <a:pt x="2476548" y="2311921"/>
                  <a:pt x="2468063" y="2355406"/>
                  <a:pt x="2403209" y="2398643"/>
                </a:cubicBezTo>
                <a:cubicBezTo>
                  <a:pt x="2376705" y="2416313"/>
                  <a:pt x="2353916" y="2441579"/>
                  <a:pt x="2323696" y="2451652"/>
                </a:cubicBezTo>
                <a:lnTo>
                  <a:pt x="2244183" y="2478156"/>
                </a:lnTo>
                <a:lnTo>
                  <a:pt x="2204426" y="2491408"/>
                </a:lnTo>
                <a:cubicBezTo>
                  <a:pt x="2107243" y="2486991"/>
                  <a:pt x="2009851" y="2485914"/>
                  <a:pt x="1912878" y="2478156"/>
                </a:cubicBezTo>
                <a:cubicBezTo>
                  <a:pt x="1898954" y="2477042"/>
                  <a:pt x="1884030" y="2473630"/>
                  <a:pt x="1873122" y="2464904"/>
                </a:cubicBezTo>
                <a:cubicBezTo>
                  <a:pt x="1787492" y="2396398"/>
                  <a:pt x="1906790" y="2445204"/>
                  <a:pt x="1806861" y="2411895"/>
                </a:cubicBezTo>
                <a:lnTo>
                  <a:pt x="1727348" y="2332382"/>
                </a:lnTo>
                <a:cubicBezTo>
                  <a:pt x="1714096" y="2319130"/>
                  <a:pt x="1703185" y="2303022"/>
                  <a:pt x="1687591" y="2292626"/>
                </a:cubicBezTo>
                <a:cubicBezTo>
                  <a:pt x="1627764" y="2252741"/>
                  <a:pt x="1609845" y="2248304"/>
                  <a:pt x="1568322" y="2199860"/>
                </a:cubicBezTo>
                <a:cubicBezTo>
                  <a:pt x="1553948" y="2183090"/>
                  <a:pt x="1541817" y="2164521"/>
                  <a:pt x="1528565" y="2146852"/>
                </a:cubicBezTo>
                <a:cubicBezTo>
                  <a:pt x="1489279" y="1989705"/>
                  <a:pt x="1549544" y="2238498"/>
                  <a:pt x="1502061" y="2001078"/>
                </a:cubicBezTo>
                <a:cubicBezTo>
                  <a:pt x="1499321" y="1987380"/>
                  <a:pt x="1492197" y="1974873"/>
                  <a:pt x="1488809" y="1961321"/>
                </a:cubicBezTo>
                <a:cubicBezTo>
                  <a:pt x="1485033" y="1946216"/>
                  <a:pt x="1470470" y="1861106"/>
                  <a:pt x="1462304" y="1842052"/>
                </a:cubicBezTo>
                <a:cubicBezTo>
                  <a:pt x="1456030" y="1827413"/>
                  <a:pt x="1443702" y="1816124"/>
                  <a:pt x="1435800" y="1802295"/>
                </a:cubicBezTo>
                <a:cubicBezTo>
                  <a:pt x="1393012" y="1727415"/>
                  <a:pt x="1430030" y="1770021"/>
                  <a:pt x="1382791" y="1722782"/>
                </a:cubicBezTo>
                <a:cubicBezTo>
                  <a:pt x="1360085" y="1654664"/>
                  <a:pt x="1386198" y="1705885"/>
                  <a:pt x="1329783" y="1656521"/>
                </a:cubicBezTo>
                <a:cubicBezTo>
                  <a:pt x="1236076" y="1574526"/>
                  <a:pt x="1301012" y="1602756"/>
                  <a:pt x="1223765" y="1577008"/>
                </a:cubicBezTo>
                <a:cubicBezTo>
                  <a:pt x="1210513" y="1568173"/>
                  <a:pt x="1199932" y="1550836"/>
                  <a:pt x="1184009" y="1550504"/>
                </a:cubicBezTo>
                <a:cubicBezTo>
                  <a:pt x="610082" y="1538547"/>
                  <a:pt x="750029" y="1455514"/>
                  <a:pt x="547904" y="1590260"/>
                </a:cubicBezTo>
                <a:cubicBezTo>
                  <a:pt x="537511" y="1611046"/>
                  <a:pt x="513626" y="1664296"/>
                  <a:pt x="494896" y="1683026"/>
                </a:cubicBezTo>
                <a:cubicBezTo>
                  <a:pt x="483634" y="1694288"/>
                  <a:pt x="468391" y="1700695"/>
                  <a:pt x="455139" y="1709530"/>
                </a:cubicBezTo>
                <a:cubicBezTo>
                  <a:pt x="394382" y="1800666"/>
                  <a:pt x="432351" y="1778970"/>
                  <a:pt x="362374" y="1802295"/>
                </a:cubicBezTo>
                <a:cubicBezTo>
                  <a:pt x="300531" y="1797878"/>
                  <a:pt x="238420" y="1796287"/>
                  <a:pt x="176844" y="1789043"/>
                </a:cubicBezTo>
                <a:cubicBezTo>
                  <a:pt x="133284" y="1783918"/>
                  <a:pt x="135818" y="1768531"/>
                  <a:pt x="97331" y="1749287"/>
                </a:cubicBezTo>
                <a:cubicBezTo>
                  <a:pt x="84837" y="1743040"/>
                  <a:pt x="70826" y="1740452"/>
                  <a:pt x="57574" y="1736034"/>
                </a:cubicBezTo>
                <a:cubicBezTo>
                  <a:pt x="39904" y="1722782"/>
                  <a:pt x="9531" y="1717799"/>
                  <a:pt x="4565" y="1696278"/>
                </a:cubicBezTo>
                <a:cubicBezTo>
                  <a:pt x="-14529" y="1613538"/>
                  <a:pt x="31639" y="1547088"/>
                  <a:pt x="44322" y="1470991"/>
                </a:cubicBezTo>
                <a:cubicBezTo>
                  <a:pt x="45774" y="1462277"/>
                  <a:pt x="70826" y="1493078"/>
                  <a:pt x="70826" y="1484243"/>
                </a:cubicBezTo>
                <a:close/>
              </a:path>
            </a:pathLst>
          </a:custGeom>
          <a:solidFill>
            <a:srgbClr val="FFC000">
              <a:lumMod val="40000"/>
              <a:lumOff val="60000"/>
              <a:alpha val="7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orma Livre 12">
            <a:extLst>
              <a:ext uri="{FF2B5EF4-FFF2-40B4-BE49-F238E27FC236}">
                <a16:creationId xmlns:a16="http://schemas.microsoft.com/office/drawing/2014/main" id="{BBA2D2D3-45AC-4072-BFD6-67B59A7D175B}"/>
              </a:ext>
            </a:extLst>
          </p:cNvPr>
          <p:cNvSpPr/>
          <p:nvPr/>
        </p:nvSpPr>
        <p:spPr>
          <a:xfrm>
            <a:off x="8072553" y="2548177"/>
            <a:ext cx="1926842" cy="1696289"/>
          </a:xfrm>
          <a:custGeom>
            <a:avLst/>
            <a:gdLst>
              <a:gd name="connsiteX0" fmla="*/ 821635 w 1926842"/>
              <a:gd name="connsiteY0" fmla="*/ 159037 h 1696289"/>
              <a:gd name="connsiteX1" fmla="*/ 715617 w 1926842"/>
              <a:gd name="connsiteY1" fmla="*/ 145785 h 1696289"/>
              <a:gd name="connsiteX2" fmla="*/ 636104 w 1926842"/>
              <a:gd name="connsiteY2" fmla="*/ 106029 h 1696289"/>
              <a:gd name="connsiteX3" fmla="*/ 516835 w 1926842"/>
              <a:gd name="connsiteY3" fmla="*/ 79524 h 1696289"/>
              <a:gd name="connsiteX4" fmla="*/ 463826 w 1926842"/>
              <a:gd name="connsiteY4" fmla="*/ 66272 h 1696289"/>
              <a:gd name="connsiteX5" fmla="*/ 384313 w 1926842"/>
              <a:gd name="connsiteY5" fmla="*/ 39768 h 1696289"/>
              <a:gd name="connsiteX6" fmla="*/ 344557 w 1926842"/>
              <a:gd name="connsiteY6" fmla="*/ 13263 h 1696289"/>
              <a:gd name="connsiteX7" fmla="*/ 132522 w 1926842"/>
              <a:gd name="connsiteY7" fmla="*/ 13263 h 1696289"/>
              <a:gd name="connsiteX8" fmla="*/ 79513 w 1926842"/>
              <a:gd name="connsiteY8" fmla="*/ 119281 h 1696289"/>
              <a:gd name="connsiteX9" fmla="*/ 66261 w 1926842"/>
              <a:gd name="connsiteY9" fmla="*/ 159037 h 1696289"/>
              <a:gd name="connsiteX10" fmla="*/ 26504 w 1926842"/>
              <a:gd name="connsiteY10" fmla="*/ 477089 h 1696289"/>
              <a:gd name="connsiteX11" fmla="*/ 0 w 1926842"/>
              <a:gd name="connsiteY11" fmla="*/ 516846 h 1696289"/>
              <a:gd name="connsiteX12" fmla="*/ 26504 w 1926842"/>
              <a:gd name="connsiteY12" fmla="*/ 689124 h 1696289"/>
              <a:gd name="connsiteX13" fmla="*/ 53009 w 1926842"/>
              <a:gd name="connsiteY13" fmla="*/ 728881 h 1696289"/>
              <a:gd name="connsiteX14" fmla="*/ 79513 w 1926842"/>
              <a:gd name="connsiteY14" fmla="*/ 821646 h 1696289"/>
              <a:gd name="connsiteX15" fmla="*/ 92765 w 1926842"/>
              <a:gd name="connsiteY15" fmla="*/ 861402 h 1696289"/>
              <a:gd name="connsiteX16" fmla="*/ 79513 w 1926842"/>
              <a:gd name="connsiteY16" fmla="*/ 927663 h 1696289"/>
              <a:gd name="connsiteX17" fmla="*/ 53009 w 1926842"/>
              <a:gd name="connsiteY17" fmla="*/ 954168 h 1696289"/>
              <a:gd name="connsiteX18" fmla="*/ 39757 w 1926842"/>
              <a:gd name="connsiteY18" fmla="*/ 993924 h 1696289"/>
              <a:gd name="connsiteX19" fmla="*/ 53009 w 1926842"/>
              <a:gd name="connsiteY19" fmla="*/ 1113194 h 1696289"/>
              <a:gd name="connsiteX20" fmla="*/ 79513 w 1926842"/>
              <a:gd name="connsiteY20" fmla="*/ 1152950 h 1696289"/>
              <a:gd name="connsiteX21" fmla="*/ 159026 w 1926842"/>
              <a:gd name="connsiteY21" fmla="*/ 1232463 h 1696289"/>
              <a:gd name="connsiteX22" fmla="*/ 185530 w 1926842"/>
              <a:gd name="connsiteY22" fmla="*/ 1311976 h 1696289"/>
              <a:gd name="connsiteX23" fmla="*/ 212035 w 1926842"/>
              <a:gd name="connsiteY23" fmla="*/ 1484255 h 1696289"/>
              <a:gd name="connsiteX24" fmla="*/ 238539 w 1926842"/>
              <a:gd name="connsiteY24" fmla="*/ 1590272 h 1696289"/>
              <a:gd name="connsiteX25" fmla="*/ 265044 w 1926842"/>
              <a:gd name="connsiteY25" fmla="*/ 1630029 h 1696289"/>
              <a:gd name="connsiteX26" fmla="*/ 304800 w 1926842"/>
              <a:gd name="connsiteY26" fmla="*/ 1656533 h 1696289"/>
              <a:gd name="connsiteX27" fmla="*/ 344557 w 1926842"/>
              <a:gd name="connsiteY27" fmla="*/ 1696289 h 1696289"/>
              <a:gd name="connsiteX28" fmla="*/ 490330 w 1926842"/>
              <a:gd name="connsiteY28" fmla="*/ 1683037 h 1696289"/>
              <a:gd name="connsiteX29" fmla="*/ 530087 w 1926842"/>
              <a:gd name="connsiteY29" fmla="*/ 1590272 h 1696289"/>
              <a:gd name="connsiteX30" fmla="*/ 569844 w 1926842"/>
              <a:gd name="connsiteY30" fmla="*/ 1537263 h 1696289"/>
              <a:gd name="connsiteX31" fmla="*/ 609600 w 1926842"/>
              <a:gd name="connsiteY31" fmla="*/ 1431246 h 1696289"/>
              <a:gd name="connsiteX32" fmla="*/ 649357 w 1926842"/>
              <a:gd name="connsiteY32" fmla="*/ 1391489 h 1696289"/>
              <a:gd name="connsiteX33" fmla="*/ 728870 w 1926842"/>
              <a:gd name="connsiteY33" fmla="*/ 1325229 h 1696289"/>
              <a:gd name="connsiteX34" fmla="*/ 768626 w 1926842"/>
              <a:gd name="connsiteY34" fmla="*/ 1298724 h 1696289"/>
              <a:gd name="connsiteX35" fmla="*/ 1007165 w 1926842"/>
              <a:gd name="connsiteY35" fmla="*/ 1285472 h 1696289"/>
              <a:gd name="connsiteX36" fmla="*/ 1060174 w 1926842"/>
              <a:gd name="connsiteY36" fmla="*/ 1272220 h 1696289"/>
              <a:gd name="connsiteX37" fmla="*/ 1152939 w 1926842"/>
              <a:gd name="connsiteY37" fmla="*/ 1232463 h 1696289"/>
              <a:gd name="connsiteX38" fmla="*/ 1192696 w 1926842"/>
              <a:gd name="connsiteY38" fmla="*/ 1205959 h 1696289"/>
              <a:gd name="connsiteX39" fmla="*/ 1285461 w 1926842"/>
              <a:gd name="connsiteY39" fmla="*/ 1099942 h 1696289"/>
              <a:gd name="connsiteX40" fmla="*/ 1298713 w 1926842"/>
              <a:gd name="connsiteY40" fmla="*/ 1060185 h 1696289"/>
              <a:gd name="connsiteX41" fmla="*/ 1351722 w 1926842"/>
              <a:gd name="connsiteY41" fmla="*/ 993924 h 1696289"/>
              <a:gd name="connsiteX42" fmla="*/ 1364974 w 1926842"/>
              <a:gd name="connsiteY42" fmla="*/ 954168 h 1696289"/>
              <a:gd name="connsiteX43" fmla="*/ 1417983 w 1926842"/>
              <a:gd name="connsiteY43" fmla="*/ 887907 h 1696289"/>
              <a:gd name="connsiteX44" fmla="*/ 1457739 w 1926842"/>
              <a:gd name="connsiteY44" fmla="*/ 861402 h 1696289"/>
              <a:gd name="connsiteX45" fmla="*/ 1537252 w 1926842"/>
              <a:gd name="connsiteY45" fmla="*/ 834898 h 1696289"/>
              <a:gd name="connsiteX46" fmla="*/ 1577009 w 1926842"/>
              <a:gd name="connsiteY46" fmla="*/ 821646 h 1696289"/>
              <a:gd name="connsiteX47" fmla="*/ 1616765 w 1926842"/>
              <a:gd name="connsiteY47" fmla="*/ 808394 h 1696289"/>
              <a:gd name="connsiteX48" fmla="*/ 1656522 w 1926842"/>
              <a:gd name="connsiteY48" fmla="*/ 781889 h 1696289"/>
              <a:gd name="connsiteX49" fmla="*/ 1696278 w 1926842"/>
              <a:gd name="connsiteY49" fmla="*/ 768637 h 1696289"/>
              <a:gd name="connsiteX50" fmla="*/ 1722783 w 1926842"/>
              <a:gd name="connsiteY50" fmla="*/ 742133 h 1696289"/>
              <a:gd name="connsiteX51" fmla="*/ 1762539 w 1926842"/>
              <a:gd name="connsiteY51" fmla="*/ 715629 h 1696289"/>
              <a:gd name="connsiteX52" fmla="*/ 1828800 w 1926842"/>
              <a:gd name="connsiteY52" fmla="*/ 622863 h 1696289"/>
              <a:gd name="connsiteX53" fmla="*/ 1895061 w 1926842"/>
              <a:gd name="connsiteY53" fmla="*/ 543350 h 1696289"/>
              <a:gd name="connsiteX54" fmla="*/ 1908313 w 1926842"/>
              <a:gd name="connsiteY54" fmla="*/ 490342 h 1696289"/>
              <a:gd name="connsiteX55" fmla="*/ 1908313 w 1926842"/>
              <a:gd name="connsiteY55" fmla="*/ 357820 h 1696289"/>
              <a:gd name="connsiteX56" fmla="*/ 1815548 w 1926842"/>
              <a:gd name="connsiteY56" fmla="*/ 265055 h 1696289"/>
              <a:gd name="connsiteX57" fmla="*/ 1736035 w 1926842"/>
              <a:gd name="connsiteY57" fmla="*/ 172289 h 1696289"/>
              <a:gd name="connsiteX58" fmla="*/ 1643270 w 1926842"/>
              <a:gd name="connsiteY58" fmla="*/ 145785 h 1696289"/>
              <a:gd name="connsiteX59" fmla="*/ 1577009 w 1926842"/>
              <a:gd name="connsiteY59" fmla="*/ 159037 h 1696289"/>
              <a:gd name="connsiteX60" fmla="*/ 1550504 w 1926842"/>
              <a:gd name="connsiteY60" fmla="*/ 185542 h 1696289"/>
              <a:gd name="connsiteX61" fmla="*/ 1510748 w 1926842"/>
              <a:gd name="connsiteY61" fmla="*/ 212046 h 1696289"/>
              <a:gd name="connsiteX62" fmla="*/ 1431235 w 1926842"/>
              <a:gd name="connsiteY62" fmla="*/ 344568 h 1696289"/>
              <a:gd name="connsiteX63" fmla="*/ 1192696 w 1926842"/>
              <a:gd name="connsiteY63" fmla="*/ 318063 h 1696289"/>
              <a:gd name="connsiteX64" fmla="*/ 1139687 w 1926842"/>
              <a:gd name="connsiteY64" fmla="*/ 304811 h 1696289"/>
              <a:gd name="connsiteX65" fmla="*/ 1099930 w 1926842"/>
              <a:gd name="connsiteY65" fmla="*/ 291559 h 1696289"/>
              <a:gd name="connsiteX66" fmla="*/ 967409 w 1926842"/>
              <a:gd name="connsiteY66" fmla="*/ 265055 h 1696289"/>
              <a:gd name="connsiteX67" fmla="*/ 874644 w 1926842"/>
              <a:gd name="connsiteY67" fmla="*/ 225298 h 1696289"/>
              <a:gd name="connsiteX68" fmla="*/ 795130 w 1926842"/>
              <a:gd name="connsiteY68" fmla="*/ 198794 h 1696289"/>
              <a:gd name="connsiteX69" fmla="*/ 755374 w 1926842"/>
              <a:gd name="connsiteY69" fmla="*/ 198794 h 1696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926842" h="1696289">
                <a:moveTo>
                  <a:pt x="821635" y="159037"/>
                </a:moveTo>
                <a:cubicBezTo>
                  <a:pt x="786296" y="154620"/>
                  <a:pt x="750657" y="152156"/>
                  <a:pt x="715617" y="145785"/>
                </a:cubicBezTo>
                <a:cubicBezTo>
                  <a:pt x="650965" y="134030"/>
                  <a:pt x="698642" y="132832"/>
                  <a:pt x="636104" y="106029"/>
                </a:cubicBezTo>
                <a:cubicBezTo>
                  <a:pt x="618694" y="98568"/>
                  <a:pt x="529907" y="82429"/>
                  <a:pt x="516835" y="79524"/>
                </a:cubicBezTo>
                <a:cubicBezTo>
                  <a:pt x="499055" y="75573"/>
                  <a:pt x="481271" y="71506"/>
                  <a:pt x="463826" y="66272"/>
                </a:cubicBezTo>
                <a:cubicBezTo>
                  <a:pt x="437066" y="58244"/>
                  <a:pt x="384313" y="39768"/>
                  <a:pt x="384313" y="39768"/>
                </a:cubicBezTo>
                <a:cubicBezTo>
                  <a:pt x="371061" y="30933"/>
                  <a:pt x="359667" y="18300"/>
                  <a:pt x="344557" y="13263"/>
                </a:cubicBezTo>
                <a:cubicBezTo>
                  <a:pt x="268680" y="-12030"/>
                  <a:pt x="213423" y="5173"/>
                  <a:pt x="132522" y="13263"/>
                </a:cubicBezTo>
                <a:cubicBezTo>
                  <a:pt x="86262" y="59523"/>
                  <a:pt x="109968" y="27914"/>
                  <a:pt x="79513" y="119281"/>
                </a:cubicBezTo>
                <a:lnTo>
                  <a:pt x="66261" y="159037"/>
                </a:lnTo>
                <a:cubicBezTo>
                  <a:pt x="43501" y="659764"/>
                  <a:pt x="122948" y="356534"/>
                  <a:pt x="26504" y="477089"/>
                </a:cubicBezTo>
                <a:cubicBezTo>
                  <a:pt x="16554" y="489526"/>
                  <a:pt x="8835" y="503594"/>
                  <a:pt x="0" y="516846"/>
                </a:cubicBezTo>
                <a:cubicBezTo>
                  <a:pt x="8835" y="574272"/>
                  <a:pt x="12412" y="632757"/>
                  <a:pt x="26504" y="689124"/>
                </a:cubicBezTo>
                <a:cubicBezTo>
                  <a:pt x="30367" y="704576"/>
                  <a:pt x="45886" y="714635"/>
                  <a:pt x="53009" y="728881"/>
                </a:cubicBezTo>
                <a:cubicBezTo>
                  <a:pt x="63601" y="750064"/>
                  <a:pt x="73852" y="801831"/>
                  <a:pt x="79513" y="821646"/>
                </a:cubicBezTo>
                <a:cubicBezTo>
                  <a:pt x="83350" y="835077"/>
                  <a:pt x="88348" y="848150"/>
                  <a:pt x="92765" y="861402"/>
                </a:cubicBezTo>
                <a:cubicBezTo>
                  <a:pt x="88348" y="883489"/>
                  <a:pt x="88386" y="906960"/>
                  <a:pt x="79513" y="927663"/>
                </a:cubicBezTo>
                <a:cubicBezTo>
                  <a:pt x="74591" y="939147"/>
                  <a:pt x="59437" y="943454"/>
                  <a:pt x="53009" y="954168"/>
                </a:cubicBezTo>
                <a:cubicBezTo>
                  <a:pt x="45822" y="966146"/>
                  <a:pt x="44174" y="980672"/>
                  <a:pt x="39757" y="993924"/>
                </a:cubicBezTo>
                <a:cubicBezTo>
                  <a:pt x="44174" y="1033681"/>
                  <a:pt x="43307" y="1074387"/>
                  <a:pt x="53009" y="1113194"/>
                </a:cubicBezTo>
                <a:cubicBezTo>
                  <a:pt x="56872" y="1128645"/>
                  <a:pt x="70256" y="1139990"/>
                  <a:pt x="79513" y="1152950"/>
                </a:cubicBezTo>
                <a:cubicBezTo>
                  <a:pt x="124343" y="1215712"/>
                  <a:pt x="104125" y="1195862"/>
                  <a:pt x="159026" y="1232463"/>
                </a:cubicBezTo>
                <a:cubicBezTo>
                  <a:pt x="167861" y="1258967"/>
                  <a:pt x="181579" y="1284319"/>
                  <a:pt x="185530" y="1311976"/>
                </a:cubicBezTo>
                <a:cubicBezTo>
                  <a:pt x="190367" y="1345830"/>
                  <a:pt x="204157" y="1447490"/>
                  <a:pt x="212035" y="1484255"/>
                </a:cubicBezTo>
                <a:cubicBezTo>
                  <a:pt x="219667" y="1519873"/>
                  <a:pt x="218333" y="1559963"/>
                  <a:pt x="238539" y="1590272"/>
                </a:cubicBezTo>
                <a:cubicBezTo>
                  <a:pt x="247374" y="1603524"/>
                  <a:pt x="253782" y="1618767"/>
                  <a:pt x="265044" y="1630029"/>
                </a:cubicBezTo>
                <a:cubicBezTo>
                  <a:pt x="276306" y="1641291"/>
                  <a:pt x="292565" y="1646337"/>
                  <a:pt x="304800" y="1656533"/>
                </a:cubicBezTo>
                <a:cubicBezTo>
                  <a:pt x="319198" y="1668531"/>
                  <a:pt x="331305" y="1683037"/>
                  <a:pt x="344557" y="1696289"/>
                </a:cubicBezTo>
                <a:cubicBezTo>
                  <a:pt x="393148" y="1691872"/>
                  <a:pt x="442788" y="1694008"/>
                  <a:pt x="490330" y="1683037"/>
                </a:cubicBezTo>
                <a:cubicBezTo>
                  <a:pt x="528461" y="1674238"/>
                  <a:pt x="522139" y="1608155"/>
                  <a:pt x="530087" y="1590272"/>
                </a:cubicBezTo>
                <a:cubicBezTo>
                  <a:pt x="539057" y="1570089"/>
                  <a:pt x="556592" y="1554933"/>
                  <a:pt x="569844" y="1537263"/>
                </a:cubicBezTo>
                <a:cubicBezTo>
                  <a:pt x="578655" y="1510831"/>
                  <a:pt x="598282" y="1449354"/>
                  <a:pt x="609600" y="1431246"/>
                </a:cubicBezTo>
                <a:cubicBezTo>
                  <a:pt x="619533" y="1415353"/>
                  <a:pt x="637160" y="1405719"/>
                  <a:pt x="649357" y="1391489"/>
                </a:cubicBezTo>
                <a:cubicBezTo>
                  <a:pt x="707122" y="1324097"/>
                  <a:pt x="662071" y="1347495"/>
                  <a:pt x="728870" y="1325229"/>
                </a:cubicBezTo>
                <a:cubicBezTo>
                  <a:pt x="742122" y="1316394"/>
                  <a:pt x="752859" y="1300976"/>
                  <a:pt x="768626" y="1298724"/>
                </a:cubicBezTo>
                <a:cubicBezTo>
                  <a:pt x="847461" y="1287462"/>
                  <a:pt x="927856" y="1292682"/>
                  <a:pt x="1007165" y="1285472"/>
                </a:cubicBezTo>
                <a:cubicBezTo>
                  <a:pt x="1025304" y="1283823"/>
                  <a:pt x="1042504" y="1276637"/>
                  <a:pt x="1060174" y="1272220"/>
                </a:cubicBezTo>
                <a:cubicBezTo>
                  <a:pt x="1114798" y="1217594"/>
                  <a:pt x="1052445" y="1270148"/>
                  <a:pt x="1152939" y="1232463"/>
                </a:cubicBezTo>
                <a:cubicBezTo>
                  <a:pt x="1167852" y="1226871"/>
                  <a:pt x="1180710" y="1216447"/>
                  <a:pt x="1192696" y="1205959"/>
                </a:cubicBezTo>
                <a:cubicBezTo>
                  <a:pt x="1254714" y="1151694"/>
                  <a:pt x="1249537" y="1153829"/>
                  <a:pt x="1285461" y="1099942"/>
                </a:cubicBezTo>
                <a:cubicBezTo>
                  <a:pt x="1289878" y="1086690"/>
                  <a:pt x="1292466" y="1072679"/>
                  <a:pt x="1298713" y="1060185"/>
                </a:cubicBezTo>
                <a:cubicBezTo>
                  <a:pt x="1315430" y="1026751"/>
                  <a:pt x="1327070" y="1018576"/>
                  <a:pt x="1351722" y="993924"/>
                </a:cubicBezTo>
                <a:cubicBezTo>
                  <a:pt x="1356139" y="980672"/>
                  <a:pt x="1358727" y="966662"/>
                  <a:pt x="1364974" y="954168"/>
                </a:cubicBezTo>
                <a:cubicBezTo>
                  <a:pt x="1376456" y="931204"/>
                  <a:pt x="1397437" y="904344"/>
                  <a:pt x="1417983" y="887907"/>
                </a:cubicBezTo>
                <a:cubicBezTo>
                  <a:pt x="1430420" y="877957"/>
                  <a:pt x="1443185" y="867871"/>
                  <a:pt x="1457739" y="861402"/>
                </a:cubicBezTo>
                <a:cubicBezTo>
                  <a:pt x="1483269" y="850055"/>
                  <a:pt x="1510748" y="843733"/>
                  <a:pt x="1537252" y="834898"/>
                </a:cubicBezTo>
                <a:lnTo>
                  <a:pt x="1577009" y="821646"/>
                </a:lnTo>
                <a:lnTo>
                  <a:pt x="1616765" y="808394"/>
                </a:lnTo>
                <a:cubicBezTo>
                  <a:pt x="1630017" y="799559"/>
                  <a:pt x="1642276" y="789012"/>
                  <a:pt x="1656522" y="781889"/>
                </a:cubicBezTo>
                <a:cubicBezTo>
                  <a:pt x="1669016" y="775642"/>
                  <a:pt x="1684300" y="775824"/>
                  <a:pt x="1696278" y="768637"/>
                </a:cubicBezTo>
                <a:cubicBezTo>
                  <a:pt x="1706992" y="762209"/>
                  <a:pt x="1713027" y="749938"/>
                  <a:pt x="1722783" y="742133"/>
                </a:cubicBezTo>
                <a:cubicBezTo>
                  <a:pt x="1735220" y="732184"/>
                  <a:pt x="1749287" y="724464"/>
                  <a:pt x="1762539" y="715629"/>
                </a:cubicBezTo>
                <a:cubicBezTo>
                  <a:pt x="1783512" y="684170"/>
                  <a:pt x="1804149" y="651622"/>
                  <a:pt x="1828800" y="622863"/>
                </a:cubicBezTo>
                <a:cubicBezTo>
                  <a:pt x="1905330" y="533579"/>
                  <a:pt x="1836482" y="631221"/>
                  <a:pt x="1895061" y="543350"/>
                </a:cubicBezTo>
                <a:cubicBezTo>
                  <a:pt x="1899478" y="525681"/>
                  <a:pt x="1903310" y="507854"/>
                  <a:pt x="1908313" y="490342"/>
                </a:cubicBezTo>
                <a:cubicBezTo>
                  <a:pt x="1923679" y="436561"/>
                  <a:pt x="1940900" y="429512"/>
                  <a:pt x="1908313" y="357820"/>
                </a:cubicBezTo>
                <a:cubicBezTo>
                  <a:pt x="1900949" y="341620"/>
                  <a:pt x="1828802" y="284936"/>
                  <a:pt x="1815548" y="265055"/>
                </a:cubicBezTo>
                <a:cubicBezTo>
                  <a:pt x="1799761" y="241374"/>
                  <a:pt x="1761745" y="178716"/>
                  <a:pt x="1736035" y="172289"/>
                </a:cubicBezTo>
                <a:cubicBezTo>
                  <a:pt x="1669474" y="155649"/>
                  <a:pt x="1700305" y="164797"/>
                  <a:pt x="1643270" y="145785"/>
                </a:cubicBezTo>
                <a:cubicBezTo>
                  <a:pt x="1621183" y="150202"/>
                  <a:pt x="1597712" y="150164"/>
                  <a:pt x="1577009" y="159037"/>
                </a:cubicBezTo>
                <a:cubicBezTo>
                  <a:pt x="1565525" y="163959"/>
                  <a:pt x="1560261" y="177737"/>
                  <a:pt x="1550504" y="185542"/>
                </a:cubicBezTo>
                <a:cubicBezTo>
                  <a:pt x="1538067" y="195491"/>
                  <a:pt x="1524000" y="203211"/>
                  <a:pt x="1510748" y="212046"/>
                </a:cubicBezTo>
                <a:cubicBezTo>
                  <a:pt x="1452151" y="329238"/>
                  <a:pt x="1485676" y="290124"/>
                  <a:pt x="1431235" y="344568"/>
                </a:cubicBezTo>
                <a:cubicBezTo>
                  <a:pt x="1320085" y="335305"/>
                  <a:pt x="1286967" y="336917"/>
                  <a:pt x="1192696" y="318063"/>
                </a:cubicBezTo>
                <a:cubicBezTo>
                  <a:pt x="1174836" y="314491"/>
                  <a:pt x="1157200" y="309815"/>
                  <a:pt x="1139687" y="304811"/>
                </a:cubicBezTo>
                <a:cubicBezTo>
                  <a:pt x="1126255" y="300973"/>
                  <a:pt x="1113567" y="294589"/>
                  <a:pt x="1099930" y="291559"/>
                </a:cubicBezTo>
                <a:cubicBezTo>
                  <a:pt x="982800" y="265531"/>
                  <a:pt x="1059805" y="291455"/>
                  <a:pt x="967409" y="265055"/>
                </a:cubicBezTo>
                <a:cubicBezTo>
                  <a:pt x="892757" y="243725"/>
                  <a:pt x="962992" y="260636"/>
                  <a:pt x="874644" y="225298"/>
                </a:cubicBezTo>
                <a:cubicBezTo>
                  <a:pt x="848704" y="214922"/>
                  <a:pt x="823068" y="198794"/>
                  <a:pt x="795130" y="198794"/>
                </a:cubicBezTo>
                <a:lnTo>
                  <a:pt x="755374" y="198794"/>
                </a:lnTo>
              </a:path>
            </a:pathLst>
          </a:custGeom>
          <a:pattFill prst="pct40">
            <a:fgClr>
              <a:srgbClr val="70AD47">
                <a:lumMod val="50000"/>
              </a:srgbClr>
            </a:fgClr>
            <a:bgClr>
              <a:sysClr val="window" lastClr="FFFFFF"/>
            </a:bgClr>
          </a:pattFill>
          <a:ln w="12700" cap="flat" cmpd="sng" algn="ctr"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74000">
                  <a:srgbClr val="4472C4">
                    <a:lumMod val="45000"/>
                    <a:lumOff val="55000"/>
                  </a:srgbClr>
                </a:gs>
                <a:gs pos="83000">
                  <a:srgbClr val="4472C4">
                    <a:lumMod val="45000"/>
                    <a:lumOff val="55000"/>
                  </a:srgbClr>
                </a:gs>
                <a:gs pos="100000">
                  <a:srgbClr val="4472C4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B86BCA8-2AA4-45DD-AE89-DB70BD4425A0}"/>
              </a:ext>
            </a:extLst>
          </p:cNvPr>
          <p:cNvGrpSpPr/>
          <p:nvPr/>
        </p:nvGrpSpPr>
        <p:grpSpPr>
          <a:xfrm>
            <a:off x="7010019" y="5193495"/>
            <a:ext cx="1157319" cy="370145"/>
            <a:chOff x="6923314" y="1674964"/>
            <a:chExt cx="1157319" cy="370145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0CDAED0F-33F9-4110-9B88-76A17DF1ACDC}"/>
                </a:ext>
              </a:extLst>
            </p:cNvPr>
            <p:cNvSpPr/>
            <p:nvPr/>
          </p:nvSpPr>
          <p:spPr>
            <a:xfrm>
              <a:off x="6923314" y="1685109"/>
              <a:ext cx="360000" cy="360000"/>
            </a:xfrm>
            <a:prstGeom prst="rect">
              <a:avLst/>
            </a:prstGeom>
            <a:solidFill>
              <a:srgbClr val="FFC000">
                <a:lumMod val="40000"/>
                <a:lumOff val="60000"/>
                <a:alpha val="58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7B5C67CA-7B93-4E1E-8D29-0528385F879C}"/>
                </a:ext>
              </a:extLst>
            </p:cNvPr>
            <p:cNvSpPr txBox="1"/>
            <p:nvPr/>
          </p:nvSpPr>
          <p:spPr>
            <a:xfrm>
              <a:off x="7049579" y="1674964"/>
              <a:ext cx="103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</a:rPr>
                <a:t>Testes</a:t>
              </a:r>
            </a:p>
          </p:txBody>
        </p: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3982AB33-05F9-421F-A139-4E1F95037AD5}"/>
              </a:ext>
            </a:extLst>
          </p:cNvPr>
          <p:cNvGrpSpPr/>
          <p:nvPr/>
        </p:nvGrpSpPr>
        <p:grpSpPr>
          <a:xfrm>
            <a:off x="8047393" y="5196713"/>
            <a:ext cx="1096010" cy="360000"/>
            <a:chOff x="6923314" y="1685109"/>
            <a:chExt cx="1096010" cy="360000"/>
          </a:xfrm>
        </p:grpSpPr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5DB99A31-5066-4FA0-9881-74D25AF60E50}"/>
                </a:ext>
              </a:extLst>
            </p:cNvPr>
            <p:cNvSpPr/>
            <p:nvPr/>
          </p:nvSpPr>
          <p:spPr>
            <a:xfrm>
              <a:off x="6923314" y="1685109"/>
              <a:ext cx="360000" cy="360000"/>
            </a:xfrm>
            <a:prstGeom prst="rect">
              <a:avLst/>
            </a:prstGeom>
            <a:pattFill prst="pct40">
              <a:fgClr>
                <a:srgbClr val="70AD47">
                  <a:lumMod val="50000"/>
                </a:srgbClr>
              </a:fgClr>
              <a:bgClr>
                <a:sysClr val="window" lastClr="FFFFFF"/>
              </a:bgClr>
            </a:pattFill>
            <a:ln w="12700" cap="flat" cmpd="sng" algn="ctr"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74000">
                    <a:srgbClr val="4472C4">
                      <a:lumMod val="45000"/>
                      <a:lumOff val="55000"/>
                    </a:srgbClr>
                  </a:gs>
                  <a:gs pos="83000">
                    <a:srgbClr val="4472C4">
                      <a:lumMod val="45000"/>
                      <a:lumOff val="5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0CD09B10-F634-47F9-8AF5-3CFA7501F46E}"/>
                </a:ext>
              </a:extLst>
            </p:cNvPr>
            <p:cNvSpPr txBox="1"/>
            <p:nvPr/>
          </p:nvSpPr>
          <p:spPr>
            <a:xfrm>
              <a:off x="6988270" y="1698868"/>
              <a:ext cx="103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Bugs</a:t>
              </a:r>
            </a:p>
          </p:txBody>
        </p:sp>
      </p:grpSp>
      <p:sp>
        <p:nvSpPr>
          <p:cNvPr id="90" name="Retângulo 89">
            <a:extLst>
              <a:ext uri="{FF2B5EF4-FFF2-40B4-BE49-F238E27FC236}">
                <a16:creationId xmlns:a16="http://schemas.microsoft.com/office/drawing/2014/main" id="{64469CA6-D003-4CC0-B245-89676B2A2469}"/>
              </a:ext>
            </a:extLst>
          </p:cNvPr>
          <p:cNvSpPr/>
          <p:nvPr/>
        </p:nvSpPr>
        <p:spPr>
          <a:xfrm>
            <a:off x="427559" y="1596788"/>
            <a:ext cx="11558923" cy="4353637"/>
          </a:xfrm>
          <a:prstGeom prst="rect">
            <a:avLst/>
          </a:prstGeom>
          <a:noFill/>
          <a:ln w="28575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6FACCE0E-C2E7-41AA-9CDB-1E712BE6A681}"/>
              </a:ext>
            </a:extLst>
          </p:cNvPr>
          <p:cNvSpPr/>
          <p:nvPr/>
        </p:nvSpPr>
        <p:spPr>
          <a:xfrm>
            <a:off x="832665" y="1290832"/>
            <a:ext cx="3348994" cy="707886"/>
          </a:xfrm>
          <a:prstGeom prst="rect">
            <a:avLst/>
          </a:prstGeom>
          <a:solidFill>
            <a:sysClr val="window" lastClr="FFFFFF"/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rPr>
              <a:t>Fluxo da Sprint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571B6421-3AD2-40DF-8697-1AB7D6A4FD50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Contexto atual</a:t>
            </a:r>
          </a:p>
        </p:txBody>
      </p:sp>
    </p:spTree>
    <p:extLst>
      <p:ext uri="{BB962C8B-B14F-4D97-AF65-F5344CB8AC3E}">
        <p14:creationId xmlns:p14="http://schemas.microsoft.com/office/powerpoint/2010/main" val="8808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0ABFBA-4E99-43F5-86A2-9DD27983D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1" y="1307164"/>
            <a:ext cx="7838939" cy="47419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rgbClr val="7A7A7A"/>
                </a:solidFill>
                <a:latin typeface="Roboto" panose="02000000000000000000" pitchFamily="2" charset="0"/>
              </a:rPr>
              <a:t>Atualmente suportamos a execução dos testes para API (ECS), mas isso é temporário, estamos evoluindo rápido, e queremos em um futuro breve atender todos os públicos AWS em toda pirâmide.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D6A8E0A-9F05-4E6C-9F16-2FE5617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/>
          <a:lstStyle/>
          <a:p>
            <a:r>
              <a:rPr lang="pt-BR" dirty="0"/>
              <a:t>ONDE O TAAC ATUA?</a:t>
            </a:r>
          </a:p>
        </p:txBody>
      </p:sp>
      <p:pic>
        <p:nvPicPr>
          <p:cNvPr id="9" name="Picture 2" descr="conceito de trabalho em equipe, pessoas conectando elementos de  quebra-cabeça de peças 2038023 Vetor no Vecteezy">
            <a:extLst>
              <a:ext uri="{FF2B5EF4-FFF2-40B4-BE49-F238E27FC236}">
                <a16:creationId xmlns:a16="http://schemas.microsoft.com/office/drawing/2014/main" id="{3BDE8295-E188-46E3-A4B1-5BE11982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22" y="2564481"/>
            <a:ext cx="4524682" cy="388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04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5CF7295-8332-4175-ACE9-EA9F7864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>
            <a:normAutofit/>
          </a:bodyPr>
          <a:lstStyle/>
          <a:p>
            <a:r>
              <a:rPr lang="pt-BR" dirty="0"/>
              <a:t>Execução de Pipelines na AWS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74A9A91-C095-47EA-B8D2-837FF5B7252A}"/>
              </a:ext>
            </a:extLst>
          </p:cNvPr>
          <p:cNvSpPr txBox="1"/>
          <p:nvPr/>
        </p:nvSpPr>
        <p:spPr>
          <a:xfrm>
            <a:off x="236806" y="917912"/>
            <a:ext cx="11718388" cy="50783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 execuções dos pipelines de Aplicação ocorrem sempre que o DEV realizar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commits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no projeto da aplicação do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GitLab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na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branch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do respectivo ambiente.</a:t>
            </a:r>
          </a:p>
          <a:p>
            <a:pPr algn="l"/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 Desenvolvedor deve executar quando a automação dos testes e a funcionalidade estiverem concluídas e validadas.</a:t>
            </a:r>
          </a:p>
          <a:p>
            <a:pPr algn="l"/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 execuções do pipeline de Testes Regressivos Automatizados ocorrem manualmente pelo Engenheiro.</a:t>
            </a:r>
          </a:p>
          <a:p>
            <a:pPr algn="l"/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 projeto de automação do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GitLab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deve ser clonado via comando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para a máquina do QA. É possível executar os testes regressivos pela máquina do QA, estes testes irão validar a versão das aplicações implantadas em Homologação (Pré-Produção) na AWS.</a:t>
            </a:r>
          </a:p>
          <a:p>
            <a:pPr algn="l"/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Após a execução dos pipelines de aplicação de Homologação (Pré-Produção) na AWS, o Engenheiro deve executar o pipeline de testes regressivos automatizados da jornada de recuperação de crédito para obter o "ID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TaaC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 de confiabilidade.</a:t>
            </a:r>
          </a:p>
          <a:p>
            <a:pPr algn="l"/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Após a execução do pipeline de testes regressivos automatizados, quando o Desenvolvedor executar o pipeline de aplicação em Produção o "ID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TaaC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 será recuperado para validação da release pelo motor de confiabilidade.</a:t>
            </a:r>
            <a:endParaRPr lang="pt-BR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508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5CF7295-8332-4175-ACE9-EA9F7864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92340"/>
            <a:ext cx="7933005" cy="934000"/>
          </a:xfrm>
        </p:spPr>
        <p:txBody>
          <a:bodyPr>
            <a:normAutofit fontScale="90000"/>
          </a:bodyPr>
          <a:lstStyle/>
          <a:p>
            <a:r>
              <a:rPr lang="pt-BR" dirty="0"/>
              <a:t>Arquitetura Esteira AWS – Automação de Testes</a:t>
            </a:r>
            <a:br>
              <a:rPr lang="pt-BR" dirty="0"/>
            </a:br>
            <a:endParaRPr lang="en-US" dirty="0"/>
          </a:p>
        </p:txBody>
      </p:sp>
      <p:pic>
        <p:nvPicPr>
          <p:cNvPr id="7" name="Imagem 6" descr="Diagrama, Texto&#10;&#10;Descrição gerada automaticamente">
            <a:extLst>
              <a:ext uri="{FF2B5EF4-FFF2-40B4-BE49-F238E27FC236}">
                <a16:creationId xmlns:a16="http://schemas.microsoft.com/office/drawing/2014/main" id="{9233D321-CBC1-440A-90BC-0B046F4D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209" y="1069428"/>
            <a:ext cx="4541711" cy="495691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437126A-08E5-44E6-A064-AE1E7891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12" y="1126340"/>
            <a:ext cx="6038880" cy="25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C8C5804-6610-4700-B915-8ED3F59EA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12" y="3602495"/>
            <a:ext cx="5623256" cy="30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877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5CF7295-8332-4175-ACE9-EA9F7864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92340"/>
            <a:ext cx="6644640" cy="716530"/>
          </a:xfrm>
        </p:spPr>
        <p:txBody>
          <a:bodyPr>
            <a:normAutofit/>
          </a:bodyPr>
          <a:lstStyle/>
          <a:p>
            <a:r>
              <a:rPr lang="en-US" dirty="0" err="1"/>
              <a:t>Relatório</a:t>
            </a:r>
            <a:r>
              <a:rPr lang="en-US" dirty="0"/>
              <a:t> de Teste TAAC AWS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F39872-351A-468D-BA2B-B12AF03B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32" y="1167619"/>
            <a:ext cx="10170736" cy="502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99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A133B6F-E025-476E-B36C-FD1A5CA27DE0}"/>
              </a:ext>
            </a:extLst>
          </p:cNvPr>
          <p:cNvSpPr txBox="1"/>
          <p:nvPr/>
        </p:nvSpPr>
        <p:spPr>
          <a:xfrm>
            <a:off x="345562" y="1952471"/>
            <a:ext cx="4374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/>
              <a:t>PERGUNTAS E RESPOSTAS</a:t>
            </a:r>
          </a:p>
        </p:txBody>
      </p:sp>
      <p:pic>
        <p:nvPicPr>
          <p:cNvPr id="4" name="Imagem 3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3F2B8B0A-2ADD-4E0A-A72E-046ED470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13" y="1659330"/>
            <a:ext cx="5844000" cy="28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05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9CD9B2A-4717-4410-81C9-4B0FC3B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OBRIGADO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6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Pirâmide de testes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7DD8AAB3-0A4C-461D-B722-23CFD59316BB}"/>
              </a:ext>
            </a:extLst>
          </p:cNvPr>
          <p:cNvCxnSpPr/>
          <p:nvPr/>
        </p:nvCxnSpPr>
        <p:spPr>
          <a:xfrm>
            <a:off x="457933" y="4564096"/>
            <a:ext cx="11436706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A9ED5692-0058-4F67-A841-5AD44AFFBBA9}"/>
              </a:ext>
            </a:extLst>
          </p:cNvPr>
          <p:cNvCxnSpPr/>
          <p:nvPr/>
        </p:nvCxnSpPr>
        <p:spPr>
          <a:xfrm>
            <a:off x="457933" y="5237653"/>
            <a:ext cx="11436706" cy="0"/>
          </a:xfrm>
          <a:prstGeom prst="line">
            <a:avLst/>
          </a:prstGeom>
          <a:noFill/>
          <a:ln w="63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175A9D6-82BD-4831-BEAE-8E819851F05C}"/>
              </a:ext>
            </a:extLst>
          </p:cNvPr>
          <p:cNvGrpSpPr/>
          <p:nvPr/>
        </p:nvGrpSpPr>
        <p:grpSpPr>
          <a:xfrm>
            <a:off x="3605730" y="2801033"/>
            <a:ext cx="5058918" cy="3556118"/>
            <a:chOff x="3935760" y="1844824"/>
            <a:chExt cx="4205272" cy="2956056"/>
          </a:xfrm>
        </p:grpSpPr>
        <p:sp>
          <p:nvSpPr>
            <p:cNvPr id="30" name="Losango 29">
              <a:extLst>
                <a:ext uri="{FF2B5EF4-FFF2-40B4-BE49-F238E27FC236}">
                  <a16:creationId xmlns:a16="http://schemas.microsoft.com/office/drawing/2014/main" id="{C7286171-CAA4-4056-9A5A-529B76F6E171}"/>
                </a:ext>
              </a:extLst>
            </p:cNvPr>
            <p:cNvSpPr/>
            <p:nvPr/>
          </p:nvSpPr>
          <p:spPr>
            <a:xfrm>
              <a:off x="4707060" y="3621126"/>
              <a:ext cx="2664000" cy="767102"/>
            </a:xfrm>
            <a:prstGeom prst="diamond">
              <a:avLst/>
            </a:prstGeom>
            <a:gradFill flip="none" rotWithShape="1">
              <a:gsLst>
                <a:gs pos="0">
                  <a:srgbClr val="606163">
                    <a:lumMod val="60000"/>
                    <a:lumOff val="40000"/>
                  </a:srgbClr>
                </a:gs>
                <a:gs pos="100000">
                  <a:srgbClr val="F3F3F3">
                    <a:lumMod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  <p:sp>
          <p:nvSpPr>
            <p:cNvPr id="31" name="Losango 30">
              <a:extLst>
                <a:ext uri="{FF2B5EF4-FFF2-40B4-BE49-F238E27FC236}">
                  <a16:creationId xmlns:a16="http://schemas.microsoft.com/office/drawing/2014/main" id="{08DA6FA2-218D-4599-960A-FB136C7B4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9609" y="3139895"/>
              <a:ext cx="1962000" cy="564960"/>
            </a:xfrm>
            <a:prstGeom prst="diamond">
              <a:avLst/>
            </a:prstGeom>
            <a:gradFill flip="none" rotWithShape="1">
              <a:gsLst>
                <a:gs pos="0">
                  <a:srgbClr val="606163">
                    <a:lumMod val="60000"/>
                    <a:lumOff val="40000"/>
                  </a:srgbClr>
                </a:gs>
                <a:gs pos="100000">
                  <a:srgbClr val="F3F3F3">
                    <a:lumMod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  <p:sp>
          <p:nvSpPr>
            <p:cNvPr id="32" name="Forma livre 7">
              <a:extLst>
                <a:ext uri="{FF2B5EF4-FFF2-40B4-BE49-F238E27FC236}">
                  <a16:creationId xmlns:a16="http://schemas.microsoft.com/office/drawing/2014/main" id="{81214143-5313-48F2-9EDC-F13A428B19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35760" y="4189339"/>
              <a:ext cx="2700000" cy="611541"/>
            </a:xfrm>
            <a:custGeom>
              <a:avLst/>
              <a:gdLst>
                <a:gd name="connsiteX0" fmla="*/ 245893 w 2405328"/>
                <a:gd name="connsiteY0" fmla="*/ 0 h 544799"/>
                <a:gd name="connsiteX1" fmla="*/ 2159435 w 2405328"/>
                <a:gd name="connsiteY1" fmla="*/ 0 h 544799"/>
                <a:gd name="connsiteX2" fmla="*/ 2405328 w 2405328"/>
                <a:gd name="connsiteY2" fmla="*/ 544799 h 544799"/>
                <a:gd name="connsiteX3" fmla="*/ 0 w 2405328"/>
                <a:gd name="connsiteY3" fmla="*/ 544799 h 54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28" h="544799">
                  <a:moveTo>
                    <a:pt x="245893" y="0"/>
                  </a:moveTo>
                  <a:lnTo>
                    <a:pt x="2159435" y="0"/>
                  </a:lnTo>
                  <a:lnTo>
                    <a:pt x="2405328" y="544799"/>
                  </a:lnTo>
                  <a:lnTo>
                    <a:pt x="0" y="54479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21599994" lon="2999978" rev="2064000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  <p:sp>
          <p:nvSpPr>
            <p:cNvPr id="33" name="Forma livre 8">
              <a:extLst>
                <a:ext uri="{FF2B5EF4-FFF2-40B4-BE49-F238E27FC236}">
                  <a16:creationId xmlns:a16="http://schemas.microsoft.com/office/drawing/2014/main" id="{35BD9BCC-BAE9-4594-B3CD-04739276FBF5}"/>
                </a:ext>
              </a:extLst>
            </p:cNvPr>
            <p:cNvSpPr/>
            <p:nvPr/>
          </p:nvSpPr>
          <p:spPr>
            <a:xfrm>
              <a:off x="4454191" y="3554928"/>
              <a:ext cx="2037021" cy="515794"/>
            </a:xfrm>
            <a:custGeom>
              <a:avLst/>
              <a:gdLst>
                <a:gd name="connsiteX0" fmla="*/ 218691 w 1913546"/>
                <a:gd name="connsiteY0" fmla="*/ 0 h 484529"/>
                <a:gd name="connsiteX1" fmla="*/ 1694855 w 1913546"/>
                <a:gd name="connsiteY1" fmla="*/ 0 h 484529"/>
                <a:gd name="connsiteX2" fmla="*/ 1913546 w 1913546"/>
                <a:gd name="connsiteY2" fmla="*/ 484529 h 484529"/>
                <a:gd name="connsiteX3" fmla="*/ 0 w 1913546"/>
                <a:gd name="connsiteY3" fmla="*/ 484529 h 48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546" h="484529">
                  <a:moveTo>
                    <a:pt x="218691" y="0"/>
                  </a:moveTo>
                  <a:lnTo>
                    <a:pt x="1694855" y="0"/>
                  </a:lnTo>
                  <a:lnTo>
                    <a:pt x="1913546" y="484529"/>
                  </a:lnTo>
                  <a:lnTo>
                    <a:pt x="0" y="484529"/>
                  </a:lnTo>
                  <a:close/>
                </a:path>
              </a:pathLst>
            </a:custGeom>
            <a:solidFill>
              <a:srgbClr val="ED7D31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21599994" lon="2999978" rev="2064000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89CB1644-CE11-4841-BA9E-BC79F2FFFBFB}"/>
                </a:ext>
              </a:extLst>
            </p:cNvPr>
            <p:cNvSpPr/>
            <p:nvPr/>
          </p:nvSpPr>
          <p:spPr>
            <a:xfrm>
              <a:off x="5060330" y="1844824"/>
              <a:ext cx="1476164" cy="1635286"/>
            </a:xfrm>
            <a:prstGeom prst="triangle">
              <a:avLst/>
            </a:prstGeom>
            <a:gradFill>
              <a:gsLst>
                <a:gs pos="100000">
                  <a:srgbClr val="E65D00"/>
                </a:gs>
                <a:gs pos="0">
                  <a:srgbClr val="EA5F00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21599994" lon="2999978" rev="2064000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  <p:sp>
          <p:nvSpPr>
            <p:cNvPr id="35" name="Forma livre 10">
              <a:extLst>
                <a:ext uri="{FF2B5EF4-FFF2-40B4-BE49-F238E27FC236}">
                  <a16:creationId xmlns:a16="http://schemas.microsoft.com/office/drawing/2014/main" id="{73F3A578-8118-4B25-AA9B-62BD5FA540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1032" y="4189339"/>
              <a:ext cx="2700000" cy="611541"/>
            </a:xfrm>
            <a:custGeom>
              <a:avLst/>
              <a:gdLst>
                <a:gd name="connsiteX0" fmla="*/ 245893 w 2405328"/>
                <a:gd name="connsiteY0" fmla="*/ 0 h 544799"/>
                <a:gd name="connsiteX1" fmla="*/ 2159435 w 2405328"/>
                <a:gd name="connsiteY1" fmla="*/ 0 h 544799"/>
                <a:gd name="connsiteX2" fmla="*/ 2405328 w 2405328"/>
                <a:gd name="connsiteY2" fmla="*/ 544799 h 544799"/>
                <a:gd name="connsiteX3" fmla="*/ 0 w 2405328"/>
                <a:gd name="connsiteY3" fmla="*/ 544799 h 54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28" h="544799">
                  <a:moveTo>
                    <a:pt x="245893" y="0"/>
                  </a:moveTo>
                  <a:lnTo>
                    <a:pt x="2159435" y="0"/>
                  </a:lnTo>
                  <a:lnTo>
                    <a:pt x="2405328" y="544799"/>
                  </a:lnTo>
                  <a:lnTo>
                    <a:pt x="0" y="54479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2999978" rev="96000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  <p:sp>
          <p:nvSpPr>
            <p:cNvPr id="36" name="Forma livre 11">
              <a:extLst>
                <a:ext uri="{FF2B5EF4-FFF2-40B4-BE49-F238E27FC236}">
                  <a16:creationId xmlns:a16="http://schemas.microsoft.com/office/drawing/2014/main" id="{2793BAB6-25E5-4E04-BA96-F649585EB666}"/>
                </a:ext>
              </a:extLst>
            </p:cNvPr>
            <p:cNvSpPr/>
            <p:nvPr/>
          </p:nvSpPr>
          <p:spPr>
            <a:xfrm>
              <a:off x="5568950" y="3554928"/>
              <a:ext cx="2037021" cy="515794"/>
            </a:xfrm>
            <a:custGeom>
              <a:avLst/>
              <a:gdLst>
                <a:gd name="connsiteX0" fmla="*/ 218691 w 1913546"/>
                <a:gd name="connsiteY0" fmla="*/ 0 h 484529"/>
                <a:gd name="connsiteX1" fmla="*/ 1694855 w 1913546"/>
                <a:gd name="connsiteY1" fmla="*/ 0 h 484529"/>
                <a:gd name="connsiteX2" fmla="*/ 1913546 w 1913546"/>
                <a:gd name="connsiteY2" fmla="*/ 484529 h 484529"/>
                <a:gd name="connsiteX3" fmla="*/ 0 w 1913546"/>
                <a:gd name="connsiteY3" fmla="*/ 484529 h 48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546" h="484529">
                  <a:moveTo>
                    <a:pt x="218691" y="0"/>
                  </a:moveTo>
                  <a:lnTo>
                    <a:pt x="1694855" y="0"/>
                  </a:lnTo>
                  <a:lnTo>
                    <a:pt x="1913546" y="484529"/>
                  </a:lnTo>
                  <a:lnTo>
                    <a:pt x="0" y="484529"/>
                  </a:lnTo>
                  <a:close/>
                </a:path>
              </a:pathLst>
            </a:cu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2999978" rev="96000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1CE1F678-A347-4CEA-846A-C10DA1F53F10}"/>
                </a:ext>
              </a:extLst>
            </p:cNvPr>
            <p:cNvSpPr/>
            <p:nvPr/>
          </p:nvSpPr>
          <p:spPr>
            <a:xfrm>
              <a:off x="5512035" y="1844824"/>
              <a:ext cx="1476164" cy="1635286"/>
            </a:xfrm>
            <a:prstGeom prst="triangle">
              <a:avLst/>
            </a:prstGeom>
            <a:gradFill>
              <a:gsLst>
                <a:gs pos="100000">
                  <a:srgbClr val="FF8633"/>
                </a:gs>
                <a:gs pos="0">
                  <a:srgbClr val="FF6600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2999978" rev="96000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</p:grp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EB79C1BF-9A37-4BF4-9652-C0A5D36A7FF4}"/>
              </a:ext>
            </a:extLst>
          </p:cNvPr>
          <p:cNvGraphicFramePr>
            <a:graphicFrameLocks noGrp="1"/>
          </p:cNvGraphicFramePr>
          <p:nvPr/>
        </p:nvGraphicFramePr>
        <p:xfrm>
          <a:off x="375738" y="2886492"/>
          <a:ext cx="3875264" cy="3274108"/>
        </p:xfrm>
        <a:graphic>
          <a:graphicData uri="http://schemas.openxmlformats.org/drawingml/2006/table">
            <a:tbl>
              <a:tblPr/>
              <a:tblGrid>
                <a:gridCol w="1249860">
                  <a:extLst>
                    <a:ext uri="{9D8B030D-6E8A-4147-A177-3AD203B41FA5}">
                      <a16:colId xmlns:a16="http://schemas.microsoft.com/office/drawing/2014/main" val="406358339"/>
                    </a:ext>
                  </a:extLst>
                </a:gridCol>
                <a:gridCol w="1312702">
                  <a:extLst>
                    <a:ext uri="{9D8B030D-6E8A-4147-A177-3AD203B41FA5}">
                      <a16:colId xmlns:a16="http://schemas.microsoft.com/office/drawing/2014/main" val="3555582224"/>
                    </a:ext>
                  </a:extLst>
                </a:gridCol>
                <a:gridCol w="1312702">
                  <a:extLst>
                    <a:ext uri="{9D8B030D-6E8A-4147-A177-3AD203B41FA5}">
                      <a16:colId xmlns:a16="http://schemas.microsoft.com/office/drawing/2014/main" val="1318524280"/>
                    </a:ext>
                  </a:extLst>
                </a:gridCol>
              </a:tblGrid>
              <a:tr h="7631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tau Display" panose="020B0503020204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2000" b="1" i="0" u="none" strike="noStrike" dirty="0" err="1">
                          <a:solidFill>
                            <a:schemeClr val="accent2"/>
                          </a:solidFill>
                          <a:effectLst/>
                          <a:latin typeface="Itau Display" panose="020B0503020204020204" pitchFamily="34" charset="0"/>
                        </a:rPr>
                        <a:t>Qtde</a:t>
                      </a:r>
                      <a:endParaRPr lang="pt-BR" sz="2000" b="1" i="0" u="none" strike="noStrike" dirty="0">
                        <a:solidFill>
                          <a:schemeClr val="accent2"/>
                        </a:solidFill>
                        <a:effectLst/>
                        <a:latin typeface="Itau Display" panose="020B0503020204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accent2"/>
                          </a:solidFill>
                          <a:effectLst/>
                          <a:latin typeface="Itau Display" panose="020B0503020204020204" pitchFamily="34" charset="0"/>
                        </a:rPr>
                        <a:t>Horas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858098"/>
                  </a:ext>
                </a:extLst>
              </a:tr>
              <a:tr h="836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PROD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033990"/>
                  </a:ext>
                </a:extLst>
              </a:tr>
              <a:tr h="836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UAT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131501"/>
                  </a:ext>
                </a:extLst>
              </a:tr>
              <a:tr h="836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DEV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878772"/>
                  </a:ext>
                </a:extLst>
              </a:tr>
            </a:tbl>
          </a:graphicData>
        </a:graphic>
      </p:graphicFrame>
      <p:graphicFrame>
        <p:nvGraphicFramePr>
          <p:cNvPr id="39" name="Tabela 38">
            <a:extLst>
              <a:ext uri="{FF2B5EF4-FFF2-40B4-BE49-F238E27FC236}">
                <a16:creationId xmlns:a16="http://schemas.microsoft.com/office/drawing/2014/main" id="{31B80354-36F6-45A8-A213-CFB5AA11DEBE}"/>
              </a:ext>
            </a:extLst>
          </p:cNvPr>
          <p:cNvGraphicFramePr>
            <a:graphicFrameLocks noGrp="1"/>
          </p:cNvGraphicFramePr>
          <p:nvPr/>
        </p:nvGraphicFramePr>
        <p:xfrm>
          <a:off x="7679488" y="2818124"/>
          <a:ext cx="4038600" cy="3333928"/>
        </p:xfrm>
        <a:graphic>
          <a:graphicData uri="http://schemas.openxmlformats.org/drawingml/2006/table">
            <a:tbl>
              <a:tblPr/>
              <a:tblGrid>
                <a:gridCol w="1359937">
                  <a:extLst>
                    <a:ext uri="{9D8B030D-6E8A-4147-A177-3AD203B41FA5}">
                      <a16:colId xmlns:a16="http://schemas.microsoft.com/office/drawing/2014/main" val="1677683894"/>
                    </a:ext>
                  </a:extLst>
                </a:gridCol>
                <a:gridCol w="1283856">
                  <a:extLst>
                    <a:ext uri="{9D8B030D-6E8A-4147-A177-3AD203B41FA5}">
                      <a16:colId xmlns:a16="http://schemas.microsoft.com/office/drawing/2014/main" val="1253247526"/>
                    </a:ext>
                  </a:extLst>
                </a:gridCol>
                <a:gridCol w="1394807">
                  <a:extLst>
                    <a:ext uri="{9D8B030D-6E8A-4147-A177-3AD203B41FA5}">
                      <a16:colId xmlns:a16="http://schemas.microsoft.com/office/drawing/2014/main" val="256982473"/>
                    </a:ext>
                  </a:extLst>
                </a:gridCol>
              </a:tblGrid>
              <a:tr h="8334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chemeClr val="accent2"/>
                          </a:solidFill>
                          <a:effectLst/>
                          <a:latin typeface="Itau Display" panose="020B0503020204020204" pitchFamily="34" charset="0"/>
                        </a:rPr>
                        <a:t>Horas por Bug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chemeClr val="accent2"/>
                          </a:solidFill>
                          <a:effectLst/>
                          <a:latin typeface="Itau Display" panose="020B0503020204020204" pitchFamily="34" charset="0"/>
                        </a:rPr>
                        <a:t>R$ por Bug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chemeClr val="accent2"/>
                          </a:solidFill>
                          <a:effectLst/>
                          <a:latin typeface="Itau Display" panose="020B0503020204020204" pitchFamily="34" charset="0"/>
                        </a:rPr>
                        <a:t>Economia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997195"/>
                  </a:ext>
                </a:extLst>
              </a:tr>
              <a:tr h="8334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12,7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4.427,50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endParaRPr lang="pt-BR" sz="1800" b="0" i="0" u="none" strike="noStrike">
                        <a:solidFill>
                          <a:schemeClr val="tx2"/>
                        </a:solidFill>
                        <a:effectLst/>
                        <a:latin typeface="Itau Display" panose="020B0503020204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004415"/>
                  </a:ext>
                </a:extLst>
              </a:tr>
              <a:tr h="8334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8,1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2.838,89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-36%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10698"/>
                  </a:ext>
                </a:extLst>
              </a:tr>
              <a:tr h="8334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753,85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Itau Display" panose="020B0503020204020204" pitchFamily="34" charset="0"/>
                        </a:rPr>
                        <a:t>-83%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261654"/>
                  </a:ext>
                </a:extLst>
              </a:tr>
            </a:tbl>
          </a:graphicData>
        </a:graphic>
      </p:graphicFrame>
      <p:sp>
        <p:nvSpPr>
          <p:cNvPr id="40" name="Retângulo 39">
            <a:extLst>
              <a:ext uri="{FF2B5EF4-FFF2-40B4-BE49-F238E27FC236}">
                <a16:creationId xmlns:a16="http://schemas.microsoft.com/office/drawing/2014/main" id="{7EEADAD4-ECA4-4EA2-A334-FB45A2BDCD49}"/>
              </a:ext>
            </a:extLst>
          </p:cNvPr>
          <p:cNvSpPr/>
          <p:nvPr/>
        </p:nvSpPr>
        <p:spPr>
          <a:xfrm>
            <a:off x="8943127" y="6451791"/>
            <a:ext cx="1149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Hora R$ 350,00</a:t>
            </a:r>
            <a:endParaRPr lang="pt-BR" sz="1200" dirty="0">
              <a:solidFill>
                <a:prstClr val="black"/>
              </a:solidFill>
              <a:latin typeface="Itau Display" panose="020B0503020204020204" pitchFamily="34" charset="0"/>
              <a:cs typeface="Itau Display" panose="020B0503020204020204" pitchFamily="34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46B3A93-90D3-4324-9A72-D6AD7F18E277}"/>
              </a:ext>
            </a:extLst>
          </p:cNvPr>
          <p:cNvSpPr txBox="1"/>
          <p:nvPr/>
        </p:nvSpPr>
        <p:spPr>
          <a:xfrm>
            <a:off x="5101989" y="1639116"/>
            <a:ext cx="73251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700" b="1" dirty="0">
                <a:solidFill>
                  <a:prstClr val="white">
                    <a:lumMod val="50000"/>
                  </a:prst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No ambiente de UAT precisamos de massa e da aplicação compilada. 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14A2044D-2ACA-421F-861E-71A91D794E67}"/>
              </a:ext>
            </a:extLst>
          </p:cNvPr>
          <p:cNvSpPr/>
          <p:nvPr/>
        </p:nvSpPr>
        <p:spPr>
          <a:xfrm>
            <a:off x="7651326" y="2857313"/>
            <a:ext cx="1415013" cy="328415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EE6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24A4A1E-D07D-4669-98D3-AB4399AFD3A8}"/>
              </a:ext>
            </a:extLst>
          </p:cNvPr>
          <p:cNvSpPr/>
          <p:nvPr/>
        </p:nvSpPr>
        <p:spPr>
          <a:xfrm>
            <a:off x="5080874" y="917876"/>
            <a:ext cx="194102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PROBLEMAS: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85E213B2-0E13-4CC6-92DB-AF5C2B367B5C}"/>
              </a:ext>
            </a:extLst>
          </p:cNvPr>
          <p:cNvSpPr/>
          <p:nvPr/>
        </p:nvSpPr>
        <p:spPr>
          <a:xfrm>
            <a:off x="5095739" y="1278496"/>
            <a:ext cx="483581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700" b="1" dirty="0">
                <a:solidFill>
                  <a:prstClr val="white">
                    <a:lumMod val="50000"/>
                  </a:prst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A fase de UAT envolve mais pessoas.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77078F9-5CD5-4E45-A12B-CD0ADE464AD7}"/>
              </a:ext>
            </a:extLst>
          </p:cNvPr>
          <p:cNvSpPr/>
          <p:nvPr/>
        </p:nvSpPr>
        <p:spPr>
          <a:xfrm>
            <a:off x="5101990" y="1999737"/>
            <a:ext cx="724241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700" b="1" dirty="0">
                <a:solidFill>
                  <a:prstClr val="white">
                    <a:lumMod val="50000"/>
                  </a:prstClr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A localização do defeito é mais difícil (linha do código, massa).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76D8099A-0992-4288-9772-35ECEAAB9387}"/>
              </a:ext>
            </a:extLst>
          </p:cNvPr>
          <p:cNvSpPr/>
          <p:nvPr/>
        </p:nvSpPr>
        <p:spPr>
          <a:xfrm>
            <a:off x="641574" y="2436048"/>
            <a:ext cx="2770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Projeto X  - 1200 horas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D531B6B3-38E6-4133-95EF-73EB6D49F8B7}"/>
              </a:ext>
            </a:extLst>
          </p:cNvPr>
          <p:cNvSpPr/>
          <p:nvPr/>
        </p:nvSpPr>
        <p:spPr>
          <a:xfrm>
            <a:off x="3326544" y="6097268"/>
            <a:ext cx="639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590</a:t>
            </a:r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64F754A9-852C-43EF-A355-C00C77EBC85C}"/>
              </a:ext>
            </a:extLst>
          </p:cNvPr>
          <p:cNvCxnSpPr/>
          <p:nvPr/>
        </p:nvCxnSpPr>
        <p:spPr>
          <a:xfrm>
            <a:off x="3194549" y="6002959"/>
            <a:ext cx="900000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50" name="Retângulo 49">
            <a:extLst>
              <a:ext uri="{FF2B5EF4-FFF2-40B4-BE49-F238E27FC236}">
                <a16:creationId xmlns:a16="http://schemas.microsoft.com/office/drawing/2014/main" id="{97008EDA-2D8A-417E-99F3-DEA31A334C83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Indicador de retrabalho</a:t>
            </a:r>
          </a:p>
        </p:txBody>
      </p:sp>
    </p:spTree>
    <p:extLst>
      <p:ext uri="{BB962C8B-B14F-4D97-AF65-F5344CB8AC3E}">
        <p14:creationId xmlns:p14="http://schemas.microsoft.com/office/powerpoint/2010/main" val="11601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44" grpId="0"/>
      <p:bldP spid="45" grpId="0"/>
      <p:bldP spid="46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Pirâmide de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6B6F21B-9471-474A-92F2-D851F345EC1C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Como</a:t>
            </a: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B732B1B1-CFA4-4B7D-8195-B0B284D9E7E7}"/>
              </a:ext>
            </a:extLst>
          </p:cNvPr>
          <p:cNvGrpSpPr/>
          <p:nvPr/>
        </p:nvGrpSpPr>
        <p:grpSpPr>
          <a:xfrm>
            <a:off x="310432" y="971956"/>
            <a:ext cx="11653600" cy="3850636"/>
            <a:chOff x="467188" y="2683406"/>
            <a:chExt cx="11653600" cy="3850636"/>
          </a:xfrm>
        </p:grpSpPr>
        <p:grpSp>
          <p:nvGrpSpPr>
            <p:cNvPr id="66" name="Group 22">
              <a:extLst>
                <a:ext uri="{FF2B5EF4-FFF2-40B4-BE49-F238E27FC236}">
                  <a16:creationId xmlns:a16="http://schemas.microsoft.com/office/drawing/2014/main" id="{F61E2923-E841-469A-929D-C9C43262AA50}"/>
                </a:ext>
              </a:extLst>
            </p:cNvPr>
            <p:cNvGrpSpPr/>
            <p:nvPr/>
          </p:nvGrpSpPr>
          <p:grpSpPr>
            <a:xfrm>
              <a:off x="3712211" y="4947372"/>
              <a:ext cx="766995" cy="760236"/>
              <a:chOff x="1713874" y="3691329"/>
              <a:chExt cx="766995" cy="760236"/>
            </a:xfrm>
          </p:grpSpPr>
          <p:sp>
            <p:nvSpPr>
              <p:cNvPr id="97" name="Round Diagonal Corner Rectangle 23">
                <a:extLst>
                  <a:ext uri="{FF2B5EF4-FFF2-40B4-BE49-F238E27FC236}">
                    <a16:creationId xmlns:a16="http://schemas.microsoft.com/office/drawing/2014/main" id="{E31425FE-3ADE-4C75-B92F-845A2F0B49F4}"/>
                  </a:ext>
                </a:extLst>
              </p:cNvPr>
              <p:cNvSpPr/>
              <p:nvPr/>
            </p:nvSpPr>
            <p:spPr>
              <a:xfrm>
                <a:off x="1713874" y="4121782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E9820E"/>
                  </a:gs>
                  <a:gs pos="89000">
                    <a:srgbClr val="FFC000">
                      <a:lumMod val="60000"/>
                      <a:lumOff val="40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8" name="Round Diagonal Corner Rectangle 24">
                <a:extLst>
                  <a:ext uri="{FF2B5EF4-FFF2-40B4-BE49-F238E27FC236}">
                    <a16:creationId xmlns:a16="http://schemas.microsoft.com/office/drawing/2014/main" id="{B7C18B4D-F8AE-4B90-9CE5-24E4A1DF15BC}"/>
                  </a:ext>
                </a:extLst>
              </p:cNvPr>
              <p:cNvSpPr/>
              <p:nvPr/>
            </p:nvSpPr>
            <p:spPr>
              <a:xfrm>
                <a:off x="2151086" y="4118935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E9820E"/>
                  </a:gs>
                  <a:gs pos="89000">
                    <a:srgbClr val="FFC000">
                      <a:lumMod val="60000"/>
                      <a:lumOff val="40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9" name="Round Diagonal Corner Rectangle 25">
                <a:extLst>
                  <a:ext uri="{FF2B5EF4-FFF2-40B4-BE49-F238E27FC236}">
                    <a16:creationId xmlns:a16="http://schemas.microsoft.com/office/drawing/2014/main" id="{F70B3B69-5BE9-4350-B7E5-F33E2E654D27}"/>
                  </a:ext>
                </a:extLst>
              </p:cNvPr>
              <p:cNvSpPr/>
              <p:nvPr/>
            </p:nvSpPr>
            <p:spPr>
              <a:xfrm>
                <a:off x="1713874" y="3691329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E9820E"/>
                  </a:gs>
                  <a:gs pos="89000">
                    <a:srgbClr val="FFC000">
                      <a:lumMod val="60000"/>
                      <a:lumOff val="40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0" name="Round Diagonal Corner Rectangle 26">
                <a:extLst>
                  <a:ext uri="{FF2B5EF4-FFF2-40B4-BE49-F238E27FC236}">
                    <a16:creationId xmlns:a16="http://schemas.microsoft.com/office/drawing/2014/main" id="{F16AE8E4-C27F-4BA6-A8E0-F9BF33BC16F4}"/>
                  </a:ext>
                </a:extLst>
              </p:cNvPr>
              <p:cNvSpPr/>
              <p:nvPr/>
            </p:nvSpPr>
            <p:spPr>
              <a:xfrm>
                <a:off x="2151086" y="3694176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E9820E"/>
                  </a:gs>
                  <a:gs pos="89000">
                    <a:srgbClr val="FFC000">
                      <a:lumMod val="60000"/>
                      <a:lumOff val="40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411BFB02-633F-4153-8690-4F900C6C12EF}"/>
                </a:ext>
              </a:extLst>
            </p:cNvPr>
            <p:cNvSpPr txBox="1"/>
            <p:nvPr/>
          </p:nvSpPr>
          <p:spPr>
            <a:xfrm>
              <a:off x="467188" y="3588107"/>
              <a:ext cx="1833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 b="1" i="1">
                  <a:ln>
                    <a:solidFill>
                      <a:schemeClr val="accent1">
                        <a:lumMod val="50000"/>
                      </a:schemeClr>
                    </a:solidFill>
                  </a:ln>
                  <a:noFill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0" cap="none" spc="0" normalizeH="0" baseline="0" noProof="0" dirty="0">
                  <a:ln>
                    <a:solidFill>
                      <a:srgbClr val="4472C4">
                        <a:lumMod val="50000"/>
                      </a:srgbClr>
                    </a:solidFill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</a:rPr>
                <a:t>Backlog</a:t>
              </a:r>
            </a:p>
          </p:txBody>
        </p:sp>
        <p:sp>
          <p:nvSpPr>
            <p:cNvPr id="68" name="TextBox 28">
              <a:extLst>
                <a:ext uri="{FF2B5EF4-FFF2-40B4-BE49-F238E27FC236}">
                  <a16:creationId xmlns:a16="http://schemas.microsoft.com/office/drawing/2014/main" id="{6B1B986D-C7B9-461B-8908-9E5D966C7968}"/>
                </a:ext>
              </a:extLst>
            </p:cNvPr>
            <p:cNvSpPr txBox="1"/>
            <p:nvPr/>
          </p:nvSpPr>
          <p:spPr>
            <a:xfrm>
              <a:off x="2824727" y="3765620"/>
              <a:ext cx="241195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2400" b="0" i="0">
                  <a:ln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Itau Display" panose="020B0503020204020204" pitchFamily="34" charset="0"/>
                  <a:cs typeface="Itau Display" panose="020B050302020402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0" cap="none" spc="0" normalizeH="0" baseline="0" noProof="0" dirty="0">
                  <a:ln>
                    <a:solidFill>
                      <a:srgbClr val="4472C4">
                        <a:lumMod val="50000"/>
                      </a:srgbClr>
                    </a:solidFill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Itau Display" panose="020B0503020204020204" pitchFamily="34" charset="0"/>
                </a:rPr>
                <a:t>Sprint Backlog</a:t>
              </a:r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5C434A1D-CDFE-47B0-BD82-2FDD640C0868}"/>
                </a:ext>
              </a:extLst>
            </p:cNvPr>
            <p:cNvSpPr/>
            <p:nvPr/>
          </p:nvSpPr>
          <p:spPr>
            <a:xfrm>
              <a:off x="4732014" y="5190330"/>
              <a:ext cx="2377440" cy="274320"/>
            </a:xfrm>
            <a:prstGeom prst="rect">
              <a:avLst/>
            </a:prstGeom>
            <a:gradFill flip="none" rotWithShape="1">
              <a:gsLst>
                <a:gs pos="0">
                  <a:srgbClr val="5B9BD5">
                    <a:lumMod val="40000"/>
                    <a:lumOff val="60000"/>
                    <a:shade val="30000"/>
                    <a:satMod val="115000"/>
                  </a:srgbClr>
                </a:gs>
                <a:gs pos="50000">
                  <a:srgbClr val="5B9BD5">
                    <a:lumMod val="40000"/>
                    <a:lumOff val="60000"/>
                    <a:shade val="67500"/>
                    <a:satMod val="115000"/>
                  </a:srgbClr>
                </a:gs>
                <a:gs pos="100000">
                  <a:srgbClr val="5B9BD5">
                    <a:lumMod val="40000"/>
                    <a:lumOff val="6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ight Arrow 30">
              <a:extLst>
                <a:ext uri="{FF2B5EF4-FFF2-40B4-BE49-F238E27FC236}">
                  <a16:creationId xmlns:a16="http://schemas.microsoft.com/office/drawing/2014/main" id="{55C88031-DA3E-4F46-953B-B65D48BAF4AD}"/>
                </a:ext>
              </a:extLst>
            </p:cNvPr>
            <p:cNvSpPr/>
            <p:nvPr/>
          </p:nvSpPr>
          <p:spPr>
            <a:xfrm>
              <a:off x="7242155" y="5053170"/>
              <a:ext cx="2103120" cy="548640"/>
            </a:xfrm>
            <a:prstGeom prst="rightArrow">
              <a:avLst/>
            </a:prstGeom>
            <a:gradFill flip="none" rotWithShape="1">
              <a:gsLst>
                <a:gs pos="0">
                  <a:srgbClr val="5B9BD5">
                    <a:lumMod val="40000"/>
                    <a:lumOff val="60000"/>
                    <a:shade val="30000"/>
                    <a:satMod val="115000"/>
                  </a:srgbClr>
                </a:gs>
                <a:gs pos="50000">
                  <a:srgbClr val="5B9BD5">
                    <a:lumMod val="40000"/>
                    <a:lumOff val="60000"/>
                    <a:shade val="67500"/>
                    <a:satMod val="115000"/>
                  </a:srgbClr>
                </a:gs>
                <a:gs pos="100000">
                  <a:srgbClr val="5B9BD5">
                    <a:lumMod val="40000"/>
                    <a:lumOff val="6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Cube 31">
              <a:extLst>
                <a:ext uri="{FF2B5EF4-FFF2-40B4-BE49-F238E27FC236}">
                  <a16:creationId xmlns:a16="http://schemas.microsoft.com/office/drawing/2014/main" id="{CF037222-7571-429F-A2F0-0B910DFFDADE}"/>
                </a:ext>
              </a:extLst>
            </p:cNvPr>
            <p:cNvSpPr/>
            <p:nvPr/>
          </p:nvSpPr>
          <p:spPr>
            <a:xfrm>
              <a:off x="9655795" y="4159879"/>
              <a:ext cx="1990845" cy="1649481"/>
            </a:xfrm>
            <a:prstGeom prst="cube">
              <a:avLst/>
            </a:prstGeom>
            <a:gradFill flip="none" rotWithShape="1">
              <a:gsLst>
                <a:gs pos="0">
                  <a:srgbClr val="4472C4">
                    <a:shade val="30000"/>
                    <a:satMod val="115000"/>
                  </a:srgbClr>
                </a:gs>
                <a:gs pos="50000">
                  <a:srgbClr val="4472C4">
                    <a:shade val="67500"/>
                    <a:satMod val="115000"/>
                  </a:srgbClr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3810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rgbClr val="4472C4">
                      <a:lumMod val="5000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extBox 35">
              <a:extLst>
                <a:ext uri="{FF2B5EF4-FFF2-40B4-BE49-F238E27FC236}">
                  <a16:creationId xmlns:a16="http://schemas.microsoft.com/office/drawing/2014/main" id="{228A9C42-30C5-472F-A112-D8AC32CABB79}"/>
                </a:ext>
              </a:extLst>
            </p:cNvPr>
            <p:cNvSpPr txBox="1"/>
            <p:nvPr/>
          </p:nvSpPr>
          <p:spPr>
            <a:xfrm>
              <a:off x="5415362" y="3161645"/>
              <a:ext cx="1915706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Daily</a:t>
              </a:r>
            </a:p>
          </p:txBody>
        </p:sp>
        <p:pic>
          <p:nvPicPr>
            <p:cNvPr id="73" name="Picture 33">
              <a:extLst>
                <a:ext uri="{FF2B5EF4-FFF2-40B4-BE49-F238E27FC236}">
                  <a16:creationId xmlns:a16="http://schemas.microsoft.com/office/drawing/2014/main" id="{9760869F-FCA5-47A7-89A4-FA3F4291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rgbClr val="4472C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54246" flipH="1" flipV="1">
              <a:off x="5780097" y="2704832"/>
              <a:ext cx="1264846" cy="122199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74" name="Group 34">
              <a:extLst>
                <a:ext uri="{FF2B5EF4-FFF2-40B4-BE49-F238E27FC236}">
                  <a16:creationId xmlns:a16="http://schemas.microsoft.com/office/drawing/2014/main" id="{97987459-56E3-4283-B560-F9BA1C440B5B}"/>
                </a:ext>
              </a:extLst>
            </p:cNvPr>
            <p:cNvGrpSpPr/>
            <p:nvPr/>
          </p:nvGrpSpPr>
          <p:grpSpPr>
            <a:xfrm>
              <a:off x="6261126" y="3680127"/>
              <a:ext cx="1915706" cy="1805383"/>
              <a:chOff x="5338271" y="2525680"/>
              <a:chExt cx="1755513" cy="1570073"/>
            </a:xfrm>
          </p:grpSpPr>
          <p:pic>
            <p:nvPicPr>
              <p:cNvPr id="95" name="Picture 36">
                <a:extLst>
                  <a:ext uri="{FF2B5EF4-FFF2-40B4-BE49-F238E27FC236}">
                    <a16:creationId xmlns:a16="http://schemas.microsoft.com/office/drawing/2014/main" id="{94B1B427-4CDB-4F1A-A720-E6675B40E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4472C4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706289" flipH="1">
                <a:off x="5444886" y="2525680"/>
                <a:ext cx="1542283" cy="157007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6" name="TextBox 37">
                <a:extLst>
                  <a:ext uri="{FF2B5EF4-FFF2-40B4-BE49-F238E27FC236}">
                    <a16:creationId xmlns:a16="http://schemas.microsoft.com/office/drawing/2014/main" id="{0866D256-7D29-43A8-83B8-6EC086E6ECB9}"/>
                  </a:ext>
                </a:extLst>
              </p:cNvPr>
              <p:cNvSpPr txBox="1"/>
              <p:nvPr/>
            </p:nvSpPr>
            <p:spPr>
              <a:xfrm>
                <a:off x="5338271" y="2981308"/>
                <a:ext cx="1755513" cy="401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Itau Display Light" panose="020B0403020204020204" pitchFamily="34" charset="0"/>
                    <a:cs typeface="Itau Display Light" panose="020B0403020204020204" pitchFamily="34" charset="0"/>
                  </a:rPr>
                  <a:t>Sprint</a:t>
                </a:r>
              </a:p>
            </p:txBody>
          </p:sp>
        </p:grpSp>
        <p:sp>
          <p:nvSpPr>
            <p:cNvPr id="75" name="TextBox 38">
              <a:extLst>
                <a:ext uri="{FF2B5EF4-FFF2-40B4-BE49-F238E27FC236}">
                  <a16:creationId xmlns:a16="http://schemas.microsoft.com/office/drawing/2014/main" id="{B7817CDB-E6C9-43DC-BD67-8B9DB58E0D3A}"/>
                </a:ext>
              </a:extLst>
            </p:cNvPr>
            <p:cNvSpPr txBox="1"/>
            <p:nvPr/>
          </p:nvSpPr>
          <p:spPr>
            <a:xfrm>
              <a:off x="9045961" y="3595801"/>
              <a:ext cx="307482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2400" b="0" i="0">
                  <a:ln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Itau Display" panose="020B0503020204020204" pitchFamily="34" charset="0"/>
                  <a:cs typeface="Itau Display" panose="020B050302020402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0" cap="none" spc="0" normalizeH="0" baseline="0" noProof="0" dirty="0">
                  <a:ln>
                    <a:solidFill>
                      <a:srgbClr val="4472C4">
                        <a:lumMod val="50000"/>
                      </a:srgbClr>
                    </a:solidFill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Itau Display" panose="020B0503020204020204" pitchFamily="34" charset="0"/>
                </a:rPr>
                <a:t>Código em produção</a:t>
              </a:r>
            </a:p>
          </p:txBody>
        </p:sp>
        <p:sp>
          <p:nvSpPr>
            <p:cNvPr id="76" name="Right Arrow 39">
              <a:extLst>
                <a:ext uri="{FF2B5EF4-FFF2-40B4-BE49-F238E27FC236}">
                  <a16:creationId xmlns:a16="http://schemas.microsoft.com/office/drawing/2014/main" id="{73F5E49B-01E9-4E3D-8A10-DD91209F8E02}"/>
                </a:ext>
              </a:extLst>
            </p:cNvPr>
            <p:cNvSpPr/>
            <p:nvPr/>
          </p:nvSpPr>
          <p:spPr>
            <a:xfrm>
              <a:off x="2427973" y="5053170"/>
              <a:ext cx="1046027" cy="548640"/>
            </a:xfrm>
            <a:prstGeom prst="rightArrow">
              <a:avLst/>
            </a:prstGeom>
            <a:gradFill flip="none" rotWithShape="1">
              <a:gsLst>
                <a:gs pos="0">
                  <a:srgbClr val="5B9BD5">
                    <a:lumMod val="40000"/>
                    <a:lumOff val="60000"/>
                    <a:shade val="30000"/>
                    <a:satMod val="115000"/>
                  </a:srgbClr>
                </a:gs>
                <a:gs pos="50000">
                  <a:srgbClr val="5B9BD5">
                    <a:lumMod val="40000"/>
                    <a:lumOff val="60000"/>
                    <a:shade val="67500"/>
                    <a:satMod val="115000"/>
                  </a:srgbClr>
                </a:gs>
                <a:gs pos="100000">
                  <a:srgbClr val="5B9BD5">
                    <a:lumMod val="40000"/>
                    <a:lumOff val="60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2E4BC83B-6649-446C-A1A8-8FA20A18FE7E}"/>
                </a:ext>
              </a:extLst>
            </p:cNvPr>
            <p:cNvGrpSpPr/>
            <p:nvPr/>
          </p:nvGrpSpPr>
          <p:grpSpPr>
            <a:xfrm>
              <a:off x="538505" y="4084023"/>
              <a:ext cx="1641421" cy="1644725"/>
              <a:chOff x="538505" y="4084023"/>
              <a:chExt cx="1641421" cy="1644725"/>
            </a:xfrm>
          </p:grpSpPr>
          <p:sp>
            <p:nvSpPr>
              <p:cNvPr id="79" name="Round Diagonal Corner Rectangle 14">
                <a:extLst>
                  <a:ext uri="{FF2B5EF4-FFF2-40B4-BE49-F238E27FC236}">
                    <a16:creationId xmlns:a16="http://schemas.microsoft.com/office/drawing/2014/main" id="{399BA0B8-B71D-4864-924A-C4E0769AFA11}"/>
                  </a:ext>
                </a:extLst>
              </p:cNvPr>
              <p:cNvSpPr/>
              <p:nvPr/>
            </p:nvSpPr>
            <p:spPr>
              <a:xfrm>
                <a:off x="538507" y="4086870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ound Diagonal Corner Rectangle 15">
                <a:extLst>
                  <a:ext uri="{FF2B5EF4-FFF2-40B4-BE49-F238E27FC236}">
                    <a16:creationId xmlns:a16="http://schemas.microsoft.com/office/drawing/2014/main" id="{D58073B3-71DC-484C-9EA0-E585BBB5ABB1}"/>
                  </a:ext>
                </a:extLst>
              </p:cNvPr>
              <p:cNvSpPr/>
              <p:nvPr/>
            </p:nvSpPr>
            <p:spPr>
              <a:xfrm>
                <a:off x="975719" y="4084023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E9820E"/>
                  </a:gs>
                  <a:gs pos="89000">
                    <a:srgbClr val="FFC000">
                      <a:lumMod val="60000"/>
                      <a:lumOff val="40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1" name="Round Diagonal Corner Rectangle 17">
                <a:extLst>
                  <a:ext uri="{FF2B5EF4-FFF2-40B4-BE49-F238E27FC236}">
                    <a16:creationId xmlns:a16="http://schemas.microsoft.com/office/drawing/2014/main" id="{7DB23B2F-51FE-49B7-84DC-67AF92C207E5}"/>
                  </a:ext>
                </a:extLst>
              </p:cNvPr>
              <p:cNvSpPr/>
              <p:nvPr/>
            </p:nvSpPr>
            <p:spPr>
              <a:xfrm>
                <a:off x="1850143" y="4086870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E9820E"/>
                  </a:gs>
                  <a:gs pos="89000">
                    <a:srgbClr val="FFC000">
                      <a:lumMod val="60000"/>
                      <a:lumOff val="40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2" name="Round Diagonal Corner Rectangle 18">
                <a:extLst>
                  <a:ext uri="{FF2B5EF4-FFF2-40B4-BE49-F238E27FC236}">
                    <a16:creationId xmlns:a16="http://schemas.microsoft.com/office/drawing/2014/main" id="{60E8CFAB-9B02-4345-A6F9-4B249992C215}"/>
                  </a:ext>
                </a:extLst>
              </p:cNvPr>
              <p:cNvSpPr/>
              <p:nvPr/>
            </p:nvSpPr>
            <p:spPr>
              <a:xfrm>
                <a:off x="538506" y="4524359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ound Diagonal Corner Rectangle 19">
                <a:extLst>
                  <a:ext uri="{FF2B5EF4-FFF2-40B4-BE49-F238E27FC236}">
                    <a16:creationId xmlns:a16="http://schemas.microsoft.com/office/drawing/2014/main" id="{279FD109-854D-402A-9E10-259B8E2FDCF8}"/>
                  </a:ext>
                </a:extLst>
              </p:cNvPr>
              <p:cNvSpPr/>
              <p:nvPr/>
            </p:nvSpPr>
            <p:spPr>
              <a:xfrm>
                <a:off x="975718" y="4524359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ound Diagonal Corner Rectangle 20">
                <a:extLst>
                  <a:ext uri="{FF2B5EF4-FFF2-40B4-BE49-F238E27FC236}">
                    <a16:creationId xmlns:a16="http://schemas.microsoft.com/office/drawing/2014/main" id="{45CB6AAB-7371-4FA6-A834-E2A3E20C7354}"/>
                  </a:ext>
                </a:extLst>
              </p:cNvPr>
              <p:cNvSpPr/>
              <p:nvPr/>
            </p:nvSpPr>
            <p:spPr>
              <a:xfrm>
                <a:off x="1412930" y="4524359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ound Diagonal Corner Rectangle 21">
                <a:extLst>
                  <a:ext uri="{FF2B5EF4-FFF2-40B4-BE49-F238E27FC236}">
                    <a16:creationId xmlns:a16="http://schemas.microsoft.com/office/drawing/2014/main" id="{D6E41A5B-705D-481C-B86F-359523A879BB}"/>
                  </a:ext>
                </a:extLst>
              </p:cNvPr>
              <p:cNvSpPr/>
              <p:nvPr/>
            </p:nvSpPr>
            <p:spPr>
              <a:xfrm>
                <a:off x="1850142" y="4524358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ound Diagonal Corner Rectangle 6">
                <a:extLst>
                  <a:ext uri="{FF2B5EF4-FFF2-40B4-BE49-F238E27FC236}">
                    <a16:creationId xmlns:a16="http://schemas.microsoft.com/office/drawing/2014/main" id="{F79F4A6A-CCB1-4B9E-9305-C176745AA080}"/>
                  </a:ext>
                </a:extLst>
              </p:cNvPr>
              <p:cNvSpPr/>
              <p:nvPr/>
            </p:nvSpPr>
            <p:spPr>
              <a:xfrm>
                <a:off x="538506" y="4960680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ound Diagonal Corner Rectangle 7">
                <a:extLst>
                  <a:ext uri="{FF2B5EF4-FFF2-40B4-BE49-F238E27FC236}">
                    <a16:creationId xmlns:a16="http://schemas.microsoft.com/office/drawing/2014/main" id="{E0BC2E49-C583-4CD2-979E-A0BF2398700A}"/>
                  </a:ext>
                </a:extLst>
              </p:cNvPr>
              <p:cNvSpPr/>
              <p:nvPr/>
            </p:nvSpPr>
            <p:spPr>
              <a:xfrm>
                <a:off x="975718" y="4958629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E9820E"/>
                  </a:gs>
                  <a:gs pos="89000">
                    <a:srgbClr val="FFC000">
                      <a:lumMod val="60000"/>
                      <a:lumOff val="40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8" name="Round Diagonal Corner Rectangle 8">
                <a:extLst>
                  <a:ext uri="{FF2B5EF4-FFF2-40B4-BE49-F238E27FC236}">
                    <a16:creationId xmlns:a16="http://schemas.microsoft.com/office/drawing/2014/main" id="{5DC82ACA-EB96-4776-92D8-3D559F1DF786}"/>
                  </a:ext>
                </a:extLst>
              </p:cNvPr>
              <p:cNvSpPr/>
              <p:nvPr/>
            </p:nvSpPr>
            <p:spPr>
              <a:xfrm>
                <a:off x="1412930" y="4958629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ound Diagonal Corner Rectangle 9">
                <a:extLst>
                  <a:ext uri="{FF2B5EF4-FFF2-40B4-BE49-F238E27FC236}">
                    <a16:creationId xmlns:a16="http://schemas.microsoft.com/office/drawing/2014/main" id="{D36367B7-A1CB-4E40-AD54-5C4DD809C86E}"/>
                  </a:ext>
                </a:extLst>
              </p:cNvPr>
              <p:cNvSpPr/>
              <p:nvPr/>
            </p:nvSpPr>
            <p:spPr>
              <a:xfrm>
                <a:off x="1850142" y="4960680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ound Diagonal Corner Rectangle 10">
                <a:extLst>
                  <a:ext uri="{FF2B5EF4-FFF2-40B4-BE49-F238E27FC236}">
                    <a16:creationId xmlns:a16="http://schemas.microsoft.com/office/drawing/2014/main" id="{E558E4D9-E4E9-485C-8905-BBBFDE758EEF}"/>
                  </a:ext>
                </a:extLst>
              </p:cNvPr>
              <p:cNvSpPr/>
              <p:nvPr/>
            </p:nvSpPr>
            <p:spPr>
              <a:xfrm>
                <a:off x="538505" y="5398965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ound Diagonal Corner Rectangle 11">
                <a:extLst>
                  <a:ext uri="{FF2B5EF4-FFF2-40B4-BE49-F238E27FC236}">
                    <a16:creationId xmlns:a16="http://schemas.microsoft.com/office/drawing/2014/main" id="{6256D01E-5757-4E40-A3C9-BFBDBF9B557E}"/>
                  </a:ext>
                </a:extLst>
              </p:cNvPr>
              <p:cNvSpPr/>
              <p:nvPr/>
            </p:nvSpPr>
            <p:spPr>
              <a:xfrm>
                <a:off x="975717" y="5398965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ound Diagonal Corner Rectangle 12">
                <a:extLst>
                  <a:ext uri="{FF2B5EF4-FFF2-40B4-BE49-F238E27FC236}">
                    <a16:creationId xmlns:a16="http://schemas.microsoft.com/office/drawing/2014/main" id="{AB9BE4BA-C342-4C0D-A9C9-4947BDE25707}"/>
                  </a:ext>
                </a:extLst>
              </p:cNvPr>
              <p:cNvSpPr/>
              <p:nvPr/>
            </p:nvSpPr>
            <p:spPr>
              <a:xfrm>
                <a:off x="1412929" y="5398965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ound Diagonal Corner Rectangle 13">
                <a:extLst>
                  <a:ext uri="{FF2B5EF4-FFF2-40B4-BE49-F238E27FC236}">
                    <a16:creationId xmlns:a16="http://schemas.microsoft.com/office/drawing/2014/main" id="{40B5ADF4-62AB-4701-A2BB-035C63E61FA9}"/>
                  </a:ext>
                </a:extLst>
              </p:cNvPr>
              <p:cNvSpPr/>
              <p:nvPr/>
            </p:nvSpPr>
            <p:spPr>
              <a:xfrm>
                <a:off x="1850141" y="5398964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4472C4">
                      <a:shade val="30000"/>
                      <a:satMod val="115000"/>
                    </a:srgbClr>
                  </a:gs>
                  <a:gs pos="50000">
                    <a:srgbClr val="4472C4">
                      <a:shade val="67500"/>
                      <a:satMod val="115000"/>
                    </a:srgbClr>
                  </a:gs>
                  <a:gs pos="100000">
                    <a:srgbClr val="4472C4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Round Diagonal Corner Rectangle 16">
                <a:extLst>
                  <a:ext uri="{FF2B5EF4-FFF2-40B4-BE49-F238E27FC236}">
                    <a16:creationId xmlns:a16="http://schemas.microsoft.com/office/drawing/2014/main" id="{26E078FD-5AEF-425E-993D-D62BB1A80A2F}"/>
                  </a:ext>
                </a:extLst>
              </p:cNvPr>
              <p:cNvSpPr/>
              <p:nvPr/>
            </p:nvSpPr>
            <p:spPr>
              <a:xfrm>
                <a:off x="1412930" y="4086870"/>
                <a:ext cx="329783" cy="329783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E9820E"/>
                  </a:gs>
                  <a:gs pos="89000">
                    <a:srgbClr val="FFC000">
                      <a:lumMod val="60000"/>
                      <a:lumOff val="40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78" name="TextBox 27">
              <a:extLst>
                <a:ext uri="{FF2B5EF4-FFF2-40B4-BE49-F238E27FC236}">
                  <a16:creationId xmlns:a16="http://schemas.microsoft.com/office/drawing/2014/main" id="{B5218576-5C5E-4054-9067-62749F15BA1C}"/>
                </a:ext>
              </a:extLst>
            </p:cNvPr>
            <p:cNvSpPr txBox="1"/>
            <p:nvPr/>
          </p:nvSpPr>
          <p:spPr>
            <a:xfrm>
              <a:off x="10080158" y="6164710"/>
              <a:ext cx="1454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 b="1" i="1">
                  <a:ln>
                    <a:solidFill>
                      <a:schemeClr val="accent1">
                        <a:lumMod val="50000"/>
                      </a:schemeClr>
                    </a:solidFill>
                  </a:ln>
                  <a:noFill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</p:grpSp>
      <p:sp>
        <p:nvSpPr>
          <p:cNvPr id="101" name="Seta para a Direita 10">
            <a:extLst>
              <a:ext uri="{FF2B5EF4-FFF2-40B4-BE49-F238E27FC236}">
                <a16:creationId xmlns:a16="http://schemas.microsoft.com/office/drawing/2014/main" id="{2F5D6D51-E2EC-46A1-93D4-93CF25F92A9B}"/>
              </a:ext>
            </a:extLst>
          </p:cNvPr>
          <p:cNvSpPr/>
          <p:nvPr/>
        </p:nvSpPr>
        <p:spPr>
          <a:xfrm>
            <a:off x="420937" y="4233156"/>
            <a:ext cx="11160000" cy="845545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" name="Imagem 101">
            <a:extLst>
              <a:ext uri="{FF2B5EF4-FFF2-40B4-BE49-F238E27FC236}">
                <a16:creationId xmlns:a16="http://schemas.microsoft.com/office/drawing/2014/main" id="{BDA267D3-DFC9-45D6-9400-AEB5FCD1738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724" l="0" r="100000">
                        <a14:foregroundMark x1="26786" y1="25765" x2="26786" y2="25765"/>
                        <a14:foregroundMark x1="85459" y1="39286" x2="85459" y2="39286"/>
                        <a14:foregroundMark x1="42092" y1="83673" x2="42092" y2="836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90" y="5451652"/>
            <a:ext cx="842981" cy="842981"/>
          </a:xfrm>
          <a:prstGeom prst="rect">
            <a:avLst/>
          </a:prstGeom>
        </p:spPr>
      </p:pic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7033B435-3286-4563-9C56-39F399C91D3D}"/>
              </a:ext>
            </a:extLst>
          </p:cNvPr>
          <p:cNvSpPr txBox="1"/>
          <p:nvPr/>
        </p:nvSpPr>
        <p:spPr>
          <a:xfrm>
            <a:off x="2003470" y="5508487"/>
            <a:ext cx="952611" cy="553998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rPr>
              <a:t>Plano de Testes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5B1C0B5A-565A-4142-899B-707D4A27C1B2}"/>
              </a:ext>
            </a:extLst>
          </p:cNvPr>
          <p:cNvSpPr txBox="1"/>
          <p:nvPr/>
        </p:nvSpPr>
        <p:spPr>
          <a:xfrm>
            <a:off x="4052252" y="5545739"/>
            <a:ext cx="1564311" cy="553998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rPr>
              <a:t>Distribuição dos casos de Testes</a:t>
            </a:r>
          </a:p>
        </p:txBody>
      </p: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4757E8F7-920D-4945-86BE-751A295E010D}"/>
              </a:ext>
            </a:extLst>
          </p:cNvPr>
          <p:cNvGrpSpPr/>
          <p:nvPr/>
        </p:nvGrpSpPr>
        <p:grpSpPr>
          <a:xfrm>
            <a:off x="7171800" y="5391783"/>
            <a:ext cx="978003" cy="1025255"/>
            <a:chOff x="4871513" y="4136544"/>
            <a:chExt cx="978003" cy="1025255"/>
          </a:xfrm>
        </p:grpSpPr>
        <p:sp>
          <p:nvSpPr>
            <p:cNvPr id="106" name="Forma Livre 4">
              <a:extLst>
                <a:ext uri="{FF2B5EF4-FFF2-40B4-BE49-F238E27FC236}">
                  <a16:creationId xmlns:a16="http://schemas.microsoft.com/office/drawing/2014/main" id="{B876A46C-BB06-467A-9474-BD614060DD1E}"/>
                </a:ext>
              </a:extLst>
            </p:cNvPr>
            <p:cNvSpPr/>
            <p:nvPr/>
          </p:nvSpPr>
          <p:spPr>
            <a:xfrm>
              <a:off x="4951556" y="4187980"/>
              <a:ext cx="835830" cy="835830"/>
            </a:xfrm>
            <a:custGeom>
              <a:avLst/>
              <a:gdLst>
                <a:gd name="connsiteX0" fmla="*/ 417915 w 835830"/>
                <a:gd name="connsiteY0" fmla="*/ 0 h 835830"/>
                <a:gd name="connsiteX1" fmla="*/ 835830 w 835830"/>
                <a:gd name="connsiteY1" fmla="*/ 417915 h 835830"/>
                <a:gd name="connsiteX2" fmla="*/ 417915 w 835830"/>
                <a:gd name="connsiteY2" fmla="*/ 417915 h 835830"/>
                <a:gd name="connsiteX3" fmla="*/ 417915 w 835830"/>
                <a:gd name="connsiteY3" fmla="*/ 0 h 83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830" h="835830">
                  <a:moveTo>
                    <a:pt x="417915" y="0"/>
                  </a:moveTo>
                  <a:cubicBezTo>
                    <a:pt x="648723" y="0"/>
                    <a:pt x="835830" y="187107"/>
                    <a:pt x="835830" y="417915"/>
                  </a:cubicBezTo>
                  <a:lnTo>
                    <a:pt x="417915" y="417915"/>
                  </a:lnTo>
                  <a:lnTo>
                    <a:pt x="417915" y="0"/>
                  </a:lnTo>
                  <a:close/>
                </a:path>
              </a:pathLst>
            </a:custGeom>
            <a:solidFill>
              <a:srgbClr val="FFC000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455117" tIns="184666" rIns="95112" bIns="445166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</a:t>
              </a:r>
            </a:p>
          </p:txBody>
        </p:sp>
        <p:sp>
          <p:nvSpPr>
            <p:cNvPr id="107" name="Forma Livre 5">
              <a:extLst>
                <a:ext uri="{FF2B5EF4-FFF2-40B4-BE49-F238E27FC236}">
                  <a16:creationId xmlns:a16="http://schemas.microsoft.com/office/drawing/2014/main" id="{BD5C12B3-AEAA-4B95-BD5C-3876AC838EC5}"/>
                </a:ext>
              </a:extLst>
            </p:cNvPr>
            <p:cNvSpPr/>
            <p:nvPr/>
          </p:nvSpPr>
          <p:spPr>
            <a:xfrm>
              <a:off x="4951556" y="4216040"/>
              <a:ext cx="835830" cy="835830"/>
            </a:xfrm>
            <a:custGeom>
              <a:avLst/>
              <a:gdLst>
                <a:gd name="connsiteX0" fmla="*/ 835830 w 835830"/>
                <a:gd name="connsiteY0" fmla="*/ 417915 h 835830"/>
                <a:gd name="connsiteX1" fmla="*/ 417915 w 835830"/>
                <a:gd name="connsiteY1" fmla="*/ 835830 h 835830"/>
                <a:gd name="connsiteX2" fmla="*/ 417915 w 835830"/>
                <a:gd name="connsiteY2" fmla="*/ 417915 h 835830"/>
                <a:gd name="connsiteX3" fmla="*/ 835830 w 835830"/>
                <a:gd name="connsiteY3" fmla="*/ 417915 h 83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830" h="835830">
                  <a:moveTo>
                    <a:pt x="835830" y="417915"/>
                  </a:moveTo>
                  <a:cubicBezTo>
                    <a:pt x="835830" y="648723"/>
                    <a:pt x="648723" y="835830"/>
                    <a:pt x="417915" y="835830"/>
                  </a:cubicBezTo>
                  <a:lnTo>
                    <a:pt x="417915" y="417915"/>
                  </a:lnTo>
                  <a:lnTo>
                    <a:pt x="835830" y="417915"/>
                  </a:lnTo>
                  <a:close/>
                </a:path>
              </a:pathLst>
            </a:custGeom>
            <a:solidFill>
              <a:srgbClr val="FFC000">
                <a:hueOff val="3266964"/>
                <a:satOff val="-13592"/>
                <a:lumOff val="3203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455117" tIns="445167" rIns="95112" bIns="184665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</a:t>
              </a:r>
            </a:p>
          </p:txBody>
        </p:sp>
        <p:sp>
          <p:nvSpPr>
            <p:cNvPr id="108" name="Forma Livre 6">
              <a:extLst>
                <a:ext uri="{FF2B5EF4-FFF2-40B4-BE49-F238E27FC236}">
                  <a16:creationId xmlns:a16="http://schemas.microsoft.com/office/drawing/2014/main" id="{0747147C-1867-470B-BE7D-BEAEEFBE9367}"/>
                </a:ext>
              </a:extLst>
            </p:cNvPr>
            <p:cNvSpPr/>
            <p:nvPr/>
          </p:nvSpPr>
          <p:spPr>
            <a:xfrm>
              <a:off x="4923496" y="4216040"/>
              <a:ext cx="835830" cy="835830"/>
            </a:xfrm>
            <a:custGeom>
              <a:avLst/>
              <a:gdLst>
                <a:gd name="connsiteX0" fmla="*/ 417915 w 835830"/>
                <a:gd name="connsiteY0" fmla="*/ 835830 h 835830"/>
                <a:gd name="connsiteX1" fmla="*/ 0 w 835830"/>
                <a:gd name="connsiteY1" fmla="*/ 417915 h 835830"/>
                <a:gd name="connsiteX2" fmla="*/ 417915 w 835830"/>
                <a:gd name="connsiteY2" fmla="*/ 417915 h 835830"/>
                <a:gd name="connsiteX3" fmla="*/ 417915 w 835830"/>
                <a:gd name="connsiteY3" fmla="*/ 835830 h 83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830" h="835830">
                  <a:moveTo>
                    <a:pt x="417915" y="835830"/>
                  </a:moveTo>
                  <a:cubicBezTo>
                    <a:pt x="187107" y="835830"/>
                    <a:pt x="0" y="648723"/>
                    <a:pt x="0" y="417915"/>
                  </a:cubicBezTo>
                  <a:lnTo>
                    <a:pt x="417915" y="417915"/>
                  </a:lnTo>
                  <a:lnTo>
                    <a:pt x="417915" y="835830"/>
                  </a:lnTo>
                  <a:close/>
                </a:path>
              </a:pathLst>
            </a:custGeom>
            <a:solidFill>
              <a:srgbClr val="FFC000">
                <a:hueOff val="6533927"/>
                <a:satOff val="-27185"/>
                <a:lumOff val="6405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95113" tIns="445167" rIns="455116" bIns="184665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Check</a:t>
              </a:r>
            </a:p>
          </p:txBody>
        </p:sp>
        <p:sp>
          <p:nvSpPr>
            <p:cNvPr id="109" name="Forma Livre 7">
              <a:extLst>
                <a:ext uri="{FF2B5EF4-FFF2-40B4-BE49-F238E27FC236}">
                  <a16:creationId xmlns:a16="http://schemas.microsoft.com/office/drawing/2014/main" id="{934136E1-E03C-42A7-9A32-B76247110250}"/>
                </a:ext>
              </a:extLst>
            </p:cNvPr>
            <p:cNvSpPr/>
            <p:nvPr/>
          </p:nvSpPr>
          <p:spPr>
            <a:xfrm>
              <a:off x="4917888" y="4195056"/>
              <a:ext cx="847047" cy="821679"/>
            </a:xfrm>
            <a:custGeom>
              <a:avLst/>
              <a:gdLst>
                <a:gd name="connsiteX0" fmla="*/ 0 w 847047"/>
                <a:gd name="connsiteY0" fmla="*/ 410840 h 821679"/>
                <a:gd name="connsiteX1" fmla="*/ 423524 w 847047"/>
                <a:gd name="connsiteY1" fmla="*/ 0 h 821679"/>
                <a:gd name="connsiteX2" fmla="*/ 423524 w 847047"/>
                <a:gd name="connsiteY2" fmla="*/ 410840 h 821679"/>
                <a:gd name="connsiteX3" fmla="*/ 0 w 847047"/>
                <a:gd name="connsiteY3" fmla="*/ 410840 h 82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047" h="821679">
                  <a:moveTo>
                    <a:pt x="0" y="410840"/>
                  </a:moveTo>
                  <a:cubicBezTo>
                    <a:pt x="0" y="183939"/>
                    <a:pt x="189618" y="0"/>
                    <a:pt x="423524" y="0"/>
                  </a:cubicBezTo>
                  <a:lnTo>
                    <a:pt x="423524" y="410840"/>
                  </a:lnTo>
                  <a:lnTo>
                    <a:pt x="0" y="410840"/>
                  </a:lnTo>
                  <a:close/>
                </a:path>
              </a:pathLst>
            </a:custGeom>
            <a:solidFill>
              <a:srgbClr val="FFC000">
                <a:hueOff val="9800891"/>
                <a:satOff val="-40777"/>
                <a:lumOff val="9608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96235" tIns="181733" rIns="461072" bIns="437823" numCol="1" spcCol="1270" anchor="ctr" anchorCtr="0">
              <a:noAutofit/>
            </a:bodyPr>
            <a:lstStyle/>
            <a:p>
              <a:pPr marL="0" marR="0" lvl="0" indent="0" algn="ctr" defTabSz="4000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Plan</a:t>
              </a:r>
            </a:p>
          </p:txBody>
        </p:sp>
        <p:sp>
          <p:nvSpPr>
            <p:cNvPr id="110" name="Seta Circular 8">
              <a:extLst>
                <a:ext uri="{FF2B5EF4-FFF2-40B4-BE49-F238E27FC236}">
                  <a16:creationId xmlns:a16="http://schemas.microsoft.com/office/drawing/2014/main" id="{2C8C3DD9-9BD0-41A2-81F0-AD43BE12C813}"/>
                </a:ext>
              </a:extLst>
            </p:cNvPr>
            <p:cNvSpPr/>
            <p:nvPr/>
          </p:nvSpPr>
          <p:spPr>
            <a:xfrm>
              <a:off x="4910203" y="4222486"/>
              <a:ext cx="939313" cy="939313"/>
            </a:xfrm>
            <a:prstGeom prst="circularArrow">
              <a:avLst>
                <a:gd name="adj1" fmla="val 5085"/>
                <a:gd name="adj2" fmla="val 327528"/>
                <a:gd name="adj3" fmla="val 21272472"/>
                <a:gd name="adj4" fmla="val 16200000"/>
                <a:gd name="adj5" fmla="val 5932"/>
              </a:avLst>
            </a:prstGeom>
            <a:solidFill>
              <a:srgbClr val="FFC000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111" name="Seta Circular 9">
              <a:extLst>
                <a:ext uri="{FF2B5EF4-FFF2-40B4-BE49-F238E27FC236}">
                  <a16:creationId xmlns:a16="http://schemas.microsoft.com/office/drawing/2014/main" id="{CE9DA51B-7805-4FF6-9C07-F054359299BE}"/>
                </a:ext>
              </a:extLst>
            </p:cNvPr>
            <p:cNvSpPr/>
            <p:nvPr/>
          </p:nvSpPr>
          <p:spPr>
            <a:xfrm>
              <a:off x="4899814" y="4164299"/>
              <a:ext cx="939313" cy="939313"/>
            </a:xfrm>
            <a:prstGeom prst="circularArrow">
              <a:avLst>
                <a:gd name="adj1" fmla="val 5085"/>
                <a:gd name="adj2" fmla="val 327528"/>
                <a:gd name="adj3" fmla="val 5072472"/>
                <a:gd name="adj4" fmla="val 0"/>
                <a:gd name="adj5" fmla="val 5932"/>
              </a:avLst>
            </a:prstGeom>
            <a:solidFill>
              <a:srgbClr val="FFC000">
                <a:hueOff val="3266964"/>
                <a:satOff val="-13592"/>
                <a:lumOff val="3203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112" name="Seta Circular 11">
              <a:extLst>
                <a:ext uri="{FF2B5EF4-FFF2-40B4-BE49-F238E27FC236}">
                  <a16:creationId xmlns:a16="http://schemas.microsoft.com/office/drawing/2014/main" id="{6DC10FEA-B9BE-40A7-8111-3E1DC43B8351}"/>
                </a:ext>
              </a:extLst>
            </p:cNvPr>
            <p:cNvSpPr/>
            <p:nvPr/>
          </p:nvSpPr>
          <p:spPr>
            <a:xfrm>
              <a:off x="4871754" y="4164299"/>
              <a:ext cx="939313" cy="939313"/>
            </a:xfrm>
            <a:prstGeom prst="circularArrow">
              <a:avLst>
                <a:gd name="adj1" fmla="val 5085"/>
                <a:gd name="adj2" fmla="val 327528"/>
                <a:gd name="adj3" fmla="val 10472472"/>
                <a:gd name="adj4" fmla="val 5400000"/>
                <a:gd name="adj5" fmla="val 5932"/>
              </a:avLst>
            </a:prstGeom>
            <a:solidFill>
              <a:srgbClr val="FFC000">
                <a:hueOff val="6533927"/>
                <a:satOff val="-27185"/>
                <a:lumOff val="6405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113" name="Seta Circular 12">
              <a:extLst>
                <a:ext uri="{FF2B5EF4-FFF2-40B4-BE49-F238E27FC236}">
                  <a16:creationId xmlns:a16="http://schemas.microsoft.com/office/drawing/2014/main" id="{2F9CD9E1-20E4-4216-B2FB-4E20B206F4C7}"/>
                </a:ext>
              </a:extLst>
            </p:cNvPr>
            <p:cNvSpPr/>
            <p:nvPr/>
          </p:nvSpPr>
          <p:spPr>
            <a:xfrm>
              <a:off x="4871513" y="4136544"/>
              <a:ext cx="939313" cy="939313"/>
            </a:xfrm>
            <a:prstGeom prst="circularArrow">
              <a:avLst>
                <a:gd name="adj1" fmla="val 5085"/>
                <a:gd name="adj2" fmla="val 327528"/>
                <a:gd name="adj3" fmla="val 15872472"/>
                <a:gd name="adj4" fmla="val 10800000"/>
                <a:gd name="adj5" fmla="val 5932"/>
              </a:avLst>
            </a:prstGeom>
            <a:solidFill>
              <a:srgbClr val="FFC000">
                <a:hueOff val="9800891"/>
                <a:satOff val="-40777"/>
                <a:lumOff val="9608"/>
                <a:alphaOff val="0"/>
              </a:srgbClr>
            </a:solidFill>
            <a:ln>
              <a:noFill/>
            </a:ln>
            <a:effectLst/>
          </p:spPr>
        </p:sp>
      </p:grp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1E033905-D56A-44ED-A9B9-F4B07E4F73D9}"/>
              </a:ext>
            </a:extLst>
          </p:cNvPr>
          <p:cNvSpPr txBox="1"/>
          <p:nvPr/>
        </p:nvSpPr>
        <p:spPr>
          <a:xfrm>
            <a:off x="5739184" y="5549443"/>
            <a:ext cx="965220" cy="553998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rPr>
              <a:t>Início dos testes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0A2E3D8C-9420-4506-9B67-973B0BAA913B}"/>
              </a:ext>
            </a:extLst>
          </p:cNvPr>
          <p:cNvSpPr txBox="1"/>
          <p:nvPr/>
        </p:nvSpPr>
        <p:spPr>
          <a:xfrm>
            <a:off x="8500630" y="5497575"/>
            <a:ext cx="1381541" cy="784830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rPr>
              <a:t>Revisão dos trabalhos na Retro</a:t>
            </a:r>
          </a:p>
        </p:txBody>
      </p: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E92A435E-3C55-4C1B-97AD-EAAF62B4E7DC}"/>
              </a:ext>
            </a:extLst>
          </p:cNvPr>
          <p:cNvCxnSpPr/>
          <p:nvPr/>
        </p:nvCxnSpPr>
        <p:spPr>
          <a:xfrm>
            <a:off x="3423764" y="3211682"/>
            <a:ext cx="0" cy="2304000"/>
          </a:xfrm>
          <a:prstGeom prst="line">
            <a:avLst/>
          </a:prstGeom>
          <a:noFill/>
          <a:ln w="9525" cap="flat" cmpd="sng" algn="ctr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riangle 2">
            <a:extLst>
              <a:ext uri="{FF2B5EF4-FFF2-40B4-BE49-F238E27FC236}">
                <a16:creationId xmlns:a16="http://schemas.microsoft.com/office/drawing/2014/main" id="{E2988A0C-AE32-4983-A272-6608C90AC397}"/>
              </a:ext>
            </a:extLst>
          </p:cNvPr>
          <p:cNvSpPr/>
          <p:nvPr/>
        </p:nvSpPr>
        <p:spPr>
          <a:xfrm rot="5400000">
            <a:off x="6267667" y="675016"/>
            <a:ext cx="2615409" cy="2718000"/>
          </a:xfrm>
          <a:prstGeom prst="triangle">
            <a:avLst>
              <a:gd name="adj" fmla="val 50375"/>
            </a:avLst>
          </a:prstGeom>
          <a:solidFill>
            <a:srgbClr val="ED7D31">
              <a:alpha val="14000"/>
            </a:srgbClr>
          </a:solidFill>
          <a:ln w="12700" cap="flat" cmpd="sng" algn="ctr">
            <a:noFill/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prstClr val="black"/>
                </a:solidFill>
                <a:prstDash val="lgDashDot"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D33DD5B-B8D1-43AF-BF6E-5067CC4E237A}"/>
              </a:ext>
            </a:extLst>
          </p:cNvPr>
          <p:cNvSpPr txBox="1"/>
          <p:nvPr/>
        </p:nvSpPr>
        <p:spPr>
          <a:xfrm>
            <a:off x="1899369" y="4450105"/>
            <a:ext cx="339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" panose="020B0503020204020204" pitchFamily="34" charset="0"/>
                <a:cs typeface="Itau Display" panose="020B0503020204020204" pitchFamily="34" charset="0"/>
              </a:rPr>
              <a:t>Refining</a:t>
            </a:r>
            <a:endParaRPr lang="pt-BR" sz="2000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" panose="020B0503020204020204" pitchFamily="34" charset="0"/>
              <a:cs typeface="Itau Display" panose="020B0503020204020204" pitchFamily="34" charset="0"/>
            </a:endParaRP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75A28C48-935F-4CA9-98EB-428625E3F58E}"/>
              </a:ext>
            </a:extLst>
          </p:cNvPr>
          <p:cNvSpPr txBox="1"/>
          <p:nvPr/>
        </p:nvSpPr>
        <p:spPr>
          <a:xfrm>
            <a:off x="4265985" y="4450105"/>
            <a:ext cx="339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" panose="020B0503020204020204" pitchFamily="34" charset="0"/>
                <a:cs typeface="Itau Display" panose="020B0503020204020204" pitchFamily="34" charset="0"/>
              </a:rPr>
              <a:t>Planning</a:t>
            </a:r>
            <a:endParaRPr lang="pt-BR" sz="2000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" panose="020B0503020204020204" pitchFamily="34" charset="0"/>
              <a:cs typeface="Itau Display" panose="020B0503020204020204" pitchFamily="34" charset="0"/>
            </a:endParaRP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6A3B90BB-15E9-447B-8649-7DFBE1183ADF}"/>
              </a:ext>
            </a:extLst>
          </p:cNvPr>
          <p:cNvSpPr txBox="1"/>
          <p:nvPr/>
        </p:nvSpPr>
        <p:spPr>
          <a:xfrm>
            <a:off x="8833006" y="4450105"/>
            <a:ext cx="339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" panose="020B0503020204020204" pitchFamily="34" charset="0"/>
                <a:cs typeface="Itau Display" panose="020B0503020204020204" pitchFamily="34" charset="0"/>
              </a:rPr>
              <a:t>Retro</a:t>
            </a:r>
          </a:p>
        </p:txBody>
      </p: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144D5EEF-B6A9-41C0-834E-A71606E33E69}"/>
              </a:ext>
            </a:extLst>
          </p:cNvPr>
          <p:cNvCxnSpPr/>
          <p:nvPr/>
        </p:nvCxnSpPr>
        <p:spPr>
          <a:xfrm flipH="1">
            <a:off x="2481942" y="2023286"/>
            <a:ext cx="0" cy="3378815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1BD19059-D525-47C2-8366-AFEECB2E7C56}"/>
              </a:ext>
            </a:extLst>
          </p:cNvPr>
          <p:cNvCxnSpPr/>
          <p:nvPr/>
        </p:nvCxnSpPr>
        <p:spPr>
          <a:xfrm flipH="1">
            <a:off x="4841969" y="2023286"/>
            <a:ext cx="0" cy="3378815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23" name="Conector de Seta Reta 122">
            <a:extLst>
              <a:ext uri="{FF2B5EF4-FFF2-40B4-BE49-F238E27FC236}">
                <a16:creationId xmlns:a16="http://schemas.microsoft.com/office/drawing/2014/main" id="{61EF04A5-CA4F-481A-8409-E0A7C3EE032C}"/>
              </a:ext>
            </a:extLst>
          </p:cNvPr>
          <p:cNvCxnSpPr/>
          <p:nvPr/>
        </p:nvCxnSpPr>
        <p:spPr>
          <a:xfrm flipH="1">
            <a:off x="6209221" y="2005867"/>
            <a:ext cx="0" cy="3378815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4E7A162B-75D5-4241-B0BC-297D3219230F}"/>
              </a:ext>
            </a:extLst>
          </p:cNvPr>
          <p:cNvCxnSpPr/>
          <p:nvPr/>
        </p:nvCxnSpPr>
        <p:spPr>
          <a:xfrm flipH="1">
            <a:off x="9183204" y="2001511"/>
            <a:ext cx="0" cy="3378815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dash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6969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14" grpId="0" animBg="1"/>
      <p:bldP spid="115" grpId="0" animBg="1"/>
      <p:bldP spid="1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Pirâmide de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6B6F21B-9471-474A-92F2-D851F345EC1C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O que é?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5C75E063-6CA7-4DAB-9046-2497D9522FDC}"/>
              </a:ext>
            </a:extLst>
          </p:cNvPr>
          <p:cNvSpPr txBox="1"/>
          <p:nvPr/>
        </p:nvSpPr>
        <p:spPr>
          <a:xfrm>
            <a:off x="5914205" y="5185744"/>
            <a:ext cx="5868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“A pirâmide é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flexível e adaptável de acordo com a necessidade do time.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Deverá ser viva de modo que os testes da base continuem tendo o melhor custo benefício, ou seja, fazer o máximo de testes possíveis na camada mais efetiva.”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8BBC15F2-920B-429A-8D94-F70D9234346A}"/>
              </a:ext>
            </a:extLst>
          </p:cNvPr>
          <p:cNvSpPr/>
          <p:nvPr/>
        </p:nvSpPr>
        <p:spPr>
          <a:xfrm>
            <a:off x="5845967" y="2491946"/>
            <a:ext cx="6005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Itau Display" panose="020B0503020204020204" pitchFamily="34" charset="0"/>
              </a:rPr>
              <a:t>“É uma estratégia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Itau Display" panose="020B0503020204020204" pitchFamily="34" charset="0"/>
              </a:rPr>
              <a:t>para empregar </a:t>
            </a:r>
            <a:r>
              <a:rPr lang="pt-BR" b="1" dirty="0">
                <a:solidFill>
                  <a:srgbClr val="EE6000"/>
                </a:solidFill>
                <a:latin typeface="Arial Narrow" panose="020B0606020202030204" pitchFamily="34" charset="0"/>
                <a:cs typeface="Itau Display" panose="020B0503020204020204" pitchFamily="34" charset="0"/>
              </a:rPr>
              <a:t>automação de testes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Itau Display" panose="020B0503020204020204" pitchFamily="34" charset="0"/>
              </a:rPr>
              <a:t>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Itau Display" panose="020B0503020204020204" pitchFamily="34" charset="0"/>
              </a:rPr>
              <a:t>de uma maneira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Itau Display" panose="020B0503020204020204" pitchFamily="34" charset="0"/>
              </a:rPr>
              <a:t>eficiente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Itau Display" panose="020B0503020204020204" pitchFamily="34" charset="0"/>
              </a:rPr>
              <a:t>.”</a:t>
            </a:r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0727E50D-748F-4D2D-9BBE-334E5B3CF1A8}"/>
              </a:ext>
            </a:extLst>
          </p:cNvPr>
          <p:cNvSpPr/>
          <p:nvPr/>
        </p:nvSpPr>
        <p:spPr>
          <a:xfrm>
            <a:off x="5914205" y="3657647"/>
            <a:ext cx="58687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“Empregar a automação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de forma estruturada e padronizada nos times, com o objetivo de alcançar a diminuição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do retrabalho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aumento de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qualidade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e redução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do lead time.”</a:t>
            </a:r>
          </a:p>
        </p:txBody>
      </p:sp>
      <p:sp>
        <p:nvSpPr>
          <p:cNvPr id="128" name="Google Shape;149;p23">
            <a:extLst>
              <a:ext uri="{FF2B5EF4-FFF2-40B4-BE49-F238E27FC236}">
                <a16:creationId xmlns:a16="http://schemas.microsoft.com/office/drawing/2014/main" id="{D35163F4-55DA-4F0B-91A6-035F0F403720}"/>
              </a:ext>
            </a:extLst>
          </p:cNvPr>
          <p:cNvSpPr/>
          <p:nvPr/>
        </p:nvSpPr>
        <p:spPr>
          <a:xfrm>
            <a:off x="1674855" y="3696303"/>
            <a:ext cx="2700000" cy="720000"/>
          </a:xfrm>
          <a:prstGeom prst="trapezoid">
            <a:avLst>
              <a:gd name="adj" fmla="val 60405"/>
            </a:avLst>
          </a:prstGeom>
          <a:solidFill>
            <a:schemeClr val="accen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50;p23">
            <a:extLst>
              <a:ext uri="{FF2B5EF4-FFF2-40B4-BE49-F238E27FC236}">
                <a16:creationId xmlns:a16="http://schemas.microsoft.com/office/drawing/2014/main" id="{F6DEA433-6E0A-446D-B5AC-EABBECB33835}"/>
              </a:ext>
            </a:extLst>
          </p:cNvPr>
          <p:cNvSpPr/>
          <p:nvPr/>
        </p:nvSpPr>
        <p:spPr>
          <a:xfrm>
            <a:off x="732339" y="5264326"/>
            <a:ext cx="4572000" cy="720000"/>
          </a:xfrm>
          <a:prstGeom prst="trapezoid">
            <a:avLst>
              <a:gd name="adj" fmla="val 60405"/>
            </a:avLst>
          </a:prstGeom>
          <a:solidFill>
            <a:schemeClr val="accent1">
              <a:lumMod val="50000"/>
            </a:schemeClr>
          </a:solidFill>
          <a:ln w="3810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49;p23">
            <a:extLst>
              <a:ext uri="{FF2B5EF4-FFF2-40B4-BE49-F238E27FC236}">
                <a16:creationId xmlns:a16="http://schemas.microsoft.com/office/drawing/2014/main" id="{A1A8D738-B9FA-4758-A19B-D3455DA1CBE0}"/>
              </a:ext>
            </a:extLst>
          </p:cNvPr>
          <p:cNvSpPr/>
          <p:nvPr/>
        </p:nvSpPr>
        <p:spPr>
          <a:xfrm>
            <a:off x="2155708" y="2916161"/>
            <a:ext cx="1728000" cy="720000"/>
          </a:xfrm>
          <a:prstGeom prst="trapezoid">
            <a:avLst>
              <a:gd name="adj" fmla="val 60405"/>
            </a:avLst>
          </a:prstGeom>
          <a:solidFill>
            <a:srgbClr val="A61A56"/>
          </a:solidFill>
          <a:ln w="38100" cap="flat" cmpd="sng">
            <a:solidFill>
              <a:srgbClr val="A61A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49;p23">
            <a:extLst>
              <a:ext uri="{FF2B5EF4-FFF2-40B4-BE49-F238E27FC236}">
                <a16:creationId xmlns:a16="http://schemas.microsoft.com/office/drawing/2014/main" id="{C24D0E13-5E94-48D7-9A67-9A09BE6C370B}"/>
              </a:ext>
            </a:extLst>
          </p:cNvPr>
          <p:cNvSpPr/>
          <p:nvPr/>
        </p:nvSpPr>
        <p:spPr>
          <a:xfrm>
            <a:off x="1213364" y="4483988"/>
            <a:ext cx="3636000" cy="720000"/>
          </a:xfrm>
          <a:prstGeom prst="trapezoid">
            <a:avLst>
              <a:gd name="adj" fmla="val 60405"/>
            </a:avLst>
          </a:prstGeom>
          <a:solidFill>
            <a:srgbClr val="00CCC7"/>
          </a:solidFill>
          <a:ln w="38100" cap="flat" cmpd="sng">
            <a:solidFill>
              <a:srgbClr val="00CC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Retângulo Arredondado 5">
            <a:extLst>
              <a:ext uri="{FF2B5EF4-FFF2-40B4-BE49-F238E27FC236}">
                <a16:creationId xmlns:a16="http://schemas.microsoft.com/office/drawing/2014/main" id="{2D986B6A-20B3-4137-9499-8296836294D3}"/>
              </a:ext>
            </a:extLst>
          </p:cNvPr>
          <p:cNvSpPr/>
          <p:nvPr/>
        </p:nvSpPr>
        <p:spPr>
          <a:xfrm>
            <a:off x="5845967" y="5055747"/>
            <a:ext cx="6005193" cy="136951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93812BC3-82BE-414E-869B-210D83F57026}"/>
              </a:ext>
            </a:extLst>
          </p:cNvPr>
          <p:cNvSpPr txBox="1"/>
          <p:nvPr/>
        </p:nvSpPr>
        <p:spPr>
          <a:xfrm>
            <a:off x="6100547" y="4871081"/>
            <a:ext cx="166291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FLEXIBILIDADE</a:t>
            </a:r>
          </a:p>
        </p:txBody>
      </p:sp>
      <p:sp>
        <p:nvSpPr>
          <p:cNvPr id="134" name="Retângulo Arredondado 39">
            <a:extLst>
              <a:ext uri="{FF2B5EF4-FFF2-40B4-BE49-F238E27FC236}">
                <a16:creationId xmlns:a16="http://schemas.microsoft.com/office/drawing/2014/main" id="{34A7CF20-8625-4631-9700-07A4816D32D4}"/>
              </a:ext>
            </a:extLst>
          </p:cNvPr>
          <p:cNvSpPr/>
          <p:nvPr/>
        </p:nvSpPr>
        <p:spPr>
          <a:xfrm>
            <a:off x="5848240" y="3544872"/>
            <a:ext cx="5934682" cy="109701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38FC09DF-D322-4096-AF4E-CC40CBA74DF6}"/>
              </a:ext>
            </a:extLst>
          </p:cNvPr>
          <p:cNvSpPr txBox="1"/>
          <p:nvPr/>
        </p:nvSpPr>
        <p:spPr>
          <a:xfrm>
            <a:off x="6100547" y="3355209"/>
            <a:ext cx="116556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OBJETIVO</a:t>
            </a:r>
          </a:p>
        </p:txBody>
      </p:sp>
      <p:sp>
        <p:nvSpPr>
          <p:cNvPr id="136" name="Retângulo Arredondado 40">
            <a:hlinkClick r:id="rId3" action="ppaction://hlinksldjump"/>
            <a:extLst>
              <a:ext uri="{FF2B5EF4-FFF2-40B4-BE49-F238E27FC236}">
                <a16:creationId xmlns:a16="http://schemas.microsoft.com/office/drawing/2014/main" id="{A70EADC7-32AD-4C24-BB01-514344981EB2}"/>
              </a:ext>
            </a:extLst>
          </p:cNvPr>
          <p:cNvSpPr/>
          <p:nvPr/>
        </p:nvSpPr>
        <p:spPr>
          <a:xfrm>
            <a:off x="5881222" y="2407178"/>
            <a:ext cx="5901699" cy="77184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2E6B5E63-CB46-4CC6-B73B-DDBAE5F1CE27}"/>
              </a:ext>
            </a:extLst>
          </p:cNvPr>
          <p:cNvSpPr txBox="1"/>
          <p:nvPr/>
        </p:nvSpPr>
        <p:spPr>
          <a:xfrm>
            <a:off x="6100547" y="2216111"/>
            <a:ext cx="116556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O QUE É ?</a:t>
            </a:r>
          </a:p>
        </p:txBody>
      </p:sp>
      <p:sp>
        <p:nvSpPr>
          <p:cNvPr id="138" name="Texto Explicativo Retangular 1">
            <a:extLst>
              <a:ext uri="{FF2B5EF4-FFF2-40B4-BE49-F238E27FC236}">
                <a16:creationId xmlns:a16="http://schemas.microsoft.com/office/drawing/2014/main" id="{E3389671-ADC7-4058-85B9-84FB9D4A93FD}"/>
              </a:ext>
            </a:extLst>
          </p:cNvPr>
          <p:cNvSpPr/>
          <p:nvPr/>
        </p:nvSpPr>
        <p:spPr>
          <a:xfrm>
            <a:off x="7266114" y="945108"/>
            <a:ext cx="4428239" cy="1192496"/>
          </a:xfrm>
          <a:prstGeom prst="wedgeRectCallou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50" b="1" dirty="0">
                <a:solidFill>
                  <a:schemeClr val="bg2">
                    <a:lumMod val="50000"/>
                  </a:schemeClr>
                </a:solidFill>
              </a:rPr>
              <a:t>Automação de testes é o uso de software para controlar a execução de testes de software através da aplicação de estratégias e ferramentas, comparando os resultados esperados com os resultados reais. Seus objetivos são a redução do envolvimento humano em atividades manuais, de tempo demandado e de custo final.</a:t>
            </a:r>
          </a:p>
        </p:txBody>
      </p:sp>
      <p:sp>
        <p:nvSpPr>
          <p:cNvPr id="139" name="Google Shape;152;p23">
            <a:extLst>
              <a:ext uri="{FF2B5EF4-FFF2-40B4-BE49-F238E27FC236}">
                <a16:creationId xmlns:a16="http://schemas.microsoft.com/office/drawing/2014/main" id="{2324D032-17CB-44EC-A7C1-F15C71127759}"/>
              </a:ext>
            </a:extLst>
          </p:cNvPr>
          <p:cNvSpPr/>
          <p:nvPr/>
        </p:nvSpPr>
        <p:spPr>
          <a:xfrm>
            <a:off x="2632134" y="2128476"/>
            <a:ext cx="792000" cy="720000"/>
          </a:xfrm>
          <a:prstGeom prst="trapezoid">
            <a:avLst>
              <a:gd name="adj" fmla="val 58261"/>
            </a:avLst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597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96391C-078F-4A2E-BA0D-89C4F22E5323}"/>
              </a:ext>
            </a:extLst>
          </p:cNvPr>
          <p:cNvSpPr txBox="1">
            <a:spLocks/>
          </p:cNvSpPr>
          <p:nvPr/>
        </p:nvSpPr>
        <p:spPr>
          <a:xfrm>
            <a:off x="381001" y="192340"/>
            <a:ext cx="6644640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000" dirty="0"/>
              <a:t>Pirâmide de testes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6B6F21B-9471-474A-92F2-D851F345EC1C}"/>
              </a:ext>
            </a:extLst>
          </p:cNvPr>
          <p:cNvSpPr/>
          <p:nvPr/>
        </p:nvSpPr>
        <p:spPr>
          <a:xfrm>
            <a:off x="375738" y="746835"/>
            <a:ext cx="35175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b="1" dirty="0">
                <a:solidFill>
                  <a:schemeClr val="accent2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Níveis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850F36F5-3F63-4F73-984C-388456E8350F}"/>
              </a:ext>
            </a:extLst>
          </p:cNvPr>
          <p:cNvSpPr txBox="1"/>
          <p:nvPr/>
        </p:nvSpPr>
        <p:spPr>
          <a:xfrm>
            <a:off x="7818054" y="6533738"/>
            <a:ext cx="347584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000" b="0" spc="0" dirty="0">
                <a:solidFill>
                  <a:schemeClr val="bg1"/>
                </a:solidFill>
                <a:latin typeface="Itau Display Light" charset="0"/>
                <a:ea typeface="Itau Display Light" charset="0"/>
                <a:cs typeface="Itau Display Light" charset="0"/>
              </a:rPr>
              <a:t>SUA SUPERINTENDÊNCIA | </a:t>
            </a:r>
            <a:r>
              <a:rPr lang="en-US" sz="1000" b="0" i="0" spc="0" dirty="0">
                <a:solidFill>
                  <a:schemeClr val="bg1"/>
                </a:solidFill>
                <a:latin typeface="Itau Display XBold" charset="0"/>
                <a:ea typeface="Itau Display XBold" charset="0"/>
                <a:cs typeface="Itau Display XBold" charset="0"/>
              </a:rPr>
              <a:t>NOME</a:t>
            </a:r>
            <a:r>
              <a:rPr lang="en-US" sz="1000" b="0" i="0" spc="0" baseline="0" dirty="0">
                <a:solidFill>
                  <a:schemeClr val="bg1"/>
                </a:solidFill>
                <a:latin typeface="Itau Display XBold" charset="0"/>
                <a:ea typeface="Itau Display XBold" charset="0"/>
                <a:cs typeface="Itau Display XBold" charset="0"/>
              </a:rPr>
              <a:t> DO SEU PROJETO</a:t>
            </a:r>
            <a:endParaRPr lang="en-US" sz="1000" b="0" i="0" spc="0" dirty="0">
              <a:solidFill>
                <a:schemeClr val="bg1"/>
              </a:solidFill>
              <a:latin typeface="Itau Display XBold" charset="0"/>
              <a:ea typeface="Itau Display XBold" charset="0"/>
              <a:cs typeface="Itau Display XBold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3422E4C-875C-463E-B26C-AEDFF5292DB4}"/>
              </a:ext>
            </a:extLst>
          </p:cNvPr>
          <p:cNvSpPr/>
          <p:nvPr/>
        </p:nvSpPr>
        <p:spPr>
          <a:xfrm>
            <a:off x="8281224" y="1353261"/>
            <a:ext cx="51328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1500" b="1" dirty="0">
                <a:solidFill>
                  <a:schemeClr val="bg1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EXP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B7B79A2-376B-41BA-881F-DB055984A85E}"/>
              </a:ext>
            </a:extLst>
          </p:cNvPr>
          <p:cNvGrpSpPr/>
          <p:nvPr/>
        </p:nvGrpSpPr>
        <p:grpSpPr>
          <a:xfrm>
            <a:off x="5585275" y="2145872"/>
            <a:ext cx="6103937" cy="658490"/>
            <a:chOff x="5927093" y="961365"/>
            <a:chExt cx="5831770" cy="56560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5AC7738-C380-441C-80E1-A19901808A13}"/>
                </a:ext>
              </a:extLst>
            </p:cNvPr>
            <p:cNvSpPr/>
            <p:nvPr/>
          </p:nvSpPr>
          <p:spPr>
            <a:xfrm>
              <a:off x="6077222" y="961365"/>
              <a:ext cx="5512831" cy="535416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500"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03ACFB2-9EE1-403F-A533-AB62872E5FF3}"/>
                </a:ext>
              </a:extLst>
            </p:cNvPr>
            <p:cNvSpPr/>
            <p:nvPr/>
          </p:nvSpPr>
          <p:spPr>
            <a:xfrm>
              <a:off x="5927093" y="997980"/>
              <a:ext cx="5831770" cy="528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500" b="1" dirty="0">
                  <a:solidFill>
                    <a:srgbClr val="434343"/>
                  </a:solidFill>
                  <a:latin typeface="Itau Display" panose="020B0503020204020204" pitchFamily="34" charset="0"/>
                  <a:cs typeface="Itau Display" panose="020B0503020204020204" pitchFamily="34" charset="0"/>
                </a:rPr>
                <a:t>EXPLORATÓRIOS: </a:t>
              </a:r>
              <a:r>
                <a:rPr lang="pt-BR" sz="1500" dirty="0">
                  <a:solidFill>
                    <a:srgbClr val="434343"/>
                  </a:solidFill>
                  <a:latin typeface="Itau Display" panose="020B0503020204020204" pitchFamily="34" charset="0"/>
                  <a:cs typeface="Itau Display" panose="020B0503020204020204" pitchFamily="34" charset="0"/>
                </a:rPr>
                <a:t>Testes realizados manualmente visando explorar comportamentos atípicos dos usuários da aplicação.</a:t>
              </a:r>
            </a:p>
          </p:txBody>
        </p:sp>
      </p:grp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C6E1A16-CB6B-4FA1-8777-FF33B09C772B}"/>
              </a:ext>
            </a:extLst>
          </p:cNvPr>
          <p:cNvCxnSpPr>
            <a:cxnSpLocks/>
          </p:cNvCxnSpPr>
          <p:nvPr/>
        </p:nvCxnSpPr>
        <p:spPr>
          <a:xfrm>
            <a:off x="2970410" y="2051087"/>
            <a:ext cx="2772000" cy="40645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B67F37B-DAD1-4A3F-B006-96C1A1DCC6B2}"/>
              </a:ext>
            </a:extLst>
          </p:cNvPr>
          <p:cNvGrpSpPr/>
          <p:nvPr/>
        </p:nvGrpSpPr>
        <p:grpSpPr>
          <a:xfrm>
            <a:off x="5740674" y="2942602"/>
            <a:ext cx="5793141" cy="593257"/>
            <a:chOff x="5927093" y="958721"/>
            <a:chExt cx="5831770" cy="958446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76A3F1B-166D-4388-8CE0-A712F686C028}"/>
                </a:ext>
              </a:extLst>
            </p:cNvPr>
            <p:cNvSpPr/>
            <p:nvPr/>
          </p:nvSpPr>
          <p:spPr>
            <a:xfrm>
              <a:off x="5927093" y="958721"/>
              <a:ext cx="5831770" cy="958446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500"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EC6409D-8A98-40B6-A728-1D89C44D7F76}"/>
                </a:ext>
              </a:extLst>
            </p:cNvPr>
            <p:cNvSpPr/>
            <p:nvPr/>
          </p:nvSpPr>
          <p:spPr>
            <a:xfrm>
              <a:off x="5927093" y="997979"/>
              <a:ext cx="5831770" cy="895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500" b="1" dirty="0">
                  <a:solidFill>
                    <a:srgbClr val="434343"/>
                  </a:solidFill>
                  <a:latin typeface="Itau Display" panose="020B0503020204020204" pitchFamily="34" charset="0"/>
                  <a:cs typeface="Itau Display" panose="020B0503020204020204" pitchFamily="34" charset="0"/>
                </a:rPr>
                <a:t>END-TO-END:</a:t>
              </a:r>
              <a:r>
                <a:rPr lang="pt-BR" sz="1500" dirty="0">
                  <a:solidFill>
                    <a:srgbClr val="434343"/>
                  </a:solidFill>
                  <a:latin typeface="Itau Display" panose="020B0503020204020204" pitchFamily="34" charset="0"/>
                  <a:cs typeface="Itau Display" panose="020B0503020204020204" pitchFamily="34" charset="0"/>
                </a:rPr>
                <a:t> Validações de fluxos funcionais e jornadas, com </a:t>
              </a:r>
              <a:r>
                <a:rPr lang="pt-BR" sz="1500" b="1" dirty="0">
                  <a:solidFill>
                    <a:srgbClr val="434343"/>
                  </a:solidFill>
                  <a:latin typeface="Itau Display" panose="020B0503020204020204" pitchFamily="34" charset="0"/>
                  <a:cs typeface="Itau Display" panose="020B0503020204020204" pitchFamily="34" charset="0"/>
                </a:rPr>
                <a:t>todas as partes integradas</a:t>
              </a:r>
              <a:r>
                <a:rPr lang="pt-BR" sz="1500" dirty="0">
                  <a:solidFill>
                    <a:srgbClr val="434343"/>
                  </a:solidFill>
                  <a:latin typeface="Itau Display" panose="020B0503020204020204" pitchFamily="34" charset="0"/>
                  <a:cs typeface="Itau Display" panose="020B0503020204020204" pitchFamily="34" charset="0"/>
                </a:rPr>
                <a:t>, verificando os principais fluxos da aplicação.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24B180E-2593-4257-AEE0-F5F1A8AF85A8}"/>
              </a:ext>
            </a:extLst>
          </p:cNvPr>
          <p:cNvGrpSpPr/>
          <p:nvPr/>
        </p:nvGrpSpPr>
        <p:grpSpPr>
          <a:xfrm>
            <a:off x="5739088" y="3705246"/>
            <a:ext cx="5831770" cy="824865"/>
            <a:chOff x="5927093" y="958721"/>
            <a:chExt cx="5831770" cy="958446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7B838A7-5A28-43B4-8AAB-0F35B3287755}"/>
                </a:ext>
              </a:extLst>
            </p:cNvPr>
            <p:cNvSpPr/>
            <p:nvPr/>
          </p:nvSpPr>
          <p:spPr>
            <a:xfrm>
              <a:off x="5927093" y="958721"/>
              <a:ext cx="5785121" cy="958446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500">
                <a:latin typeface="Itau Display" panose="020B0503020204020204" pitchFamily="34" charset="0"/>
                <a:cs typeface="Itau Display" panose="020B0503020204020204" pitchFamily="34" charset="0"/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D938965-6AB8-4651-BF95-D67DD2C898C0}"/>
                </a:ext>
              </a:extLst>
            </p:cNvPr>
            <p:cNvSpPr/>
            <p:nvPr/>
          </p:nvSpPr>
          <p:spPr>
            <a:xfrm>
              <a:off x="5927093" y="997980"/>
              <a:ext cx="5831770" cy="91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500" b="1" dirty="0">
                  <a:solidFill>
                    <a:srgbClr val="434343"/>
                  </a:solidFill>
                  <a:latin typeface="Itau Display" panose="020B0503020204020204" pitchFamily="34" charset="0"/>
                  <a:cs typeface="Itau Display" panose="020B0503020204020204" pitchFamily="34" charset="0"/>
                </a:rPr>
                <a:t>SERVIÇO:</a:t>
              </a:r>
              <a:r>
                <a:rPr lang="pt-BR" sz="1500" dirty="0">
                  <a:solidFill>
                    <a:srgbClr val="434343"/>
                  </a:solidFill>
                  <a:latin typeface="Itau Display" panose="020B0503020204020204" pitchFamily="34" charset="0"/>
                  <a:cs typeface="Itau Display" panose="020B0503020204020204" pitchFamily="34" charset="0"/>
                </a:rPr>
                <a:t> Validação de forma isolada ou integrada de componentes, verificando o funcionamento da aplicação e garantindo a comunicação dentro dos padrões estabelecidos (testes caixa preta).</a:t>
              </a:r>
            </a:p>
          </p:txBody>
        </p: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E488D522-5AAF-47E8-B421-01716B05D3A3}"/>
              </a:ext>
            </a:extLst>
          </p:cNvPr>
          <p:cNvSpPr/>
          <p:nvPr/>
        </p:nvSpPr>
        <p:spPr>
          <a:xfrm>
            <a:off x="5740674" y="4741203"/>
            <a:ext cx="5785121" cy="546984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00">
              <a:latin typeface="Itau Display" panose="020B0503020204020204" pitchFamily="34" charset="0"/>
              <a:cs typeface="Itau Display" panose="020B0503020204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D98F025-9FA0-4209-A074-E9269E04B298}"/>
              </a:ext>
            </a:extLst>
          </p:cNvPr>
          <p:cNvSpPr/>
          <p:nvPr/>
        </p:nvSpPr>
        <p:spPr>
          <a:xfrm>
            <a:off x="5734112" y="4754888"/>
            <a:ext cx="57867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500" b="1" dirty="0">
                <a:solidFill>
                  <a:srgbClr val="434343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UNIDADE:</a:t>
            </a:r>
            <a:r>
              <a:rPr lang="pt-BR" sz="1500" dirty="0">
                <a:solidFill>
                  <a:srgbClr val="434343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 Teste isolado para validação de cada método e classe da aplicação (teste caixa branca).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690E060-F58A-4F94-AE3C-292D6CA6E3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835630" y="3243901"/>
            <a:ext cx="1905044" cy="18484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81C38AB0-DA7B-48E1-96A5-9FFD4BF00B57}"/>
              </a:ext>
            </a:extLst>
          </p:cNvPr>
          <p:cNvCxnSpPr/>
          <p:nvPr/>
        </p:nvCxnSpPr>
        <p:spPr>
          <a:xfrm flipV="1">
            <a:off x="4603029" y="4285255"/>
            <a:ext cx="1060645" cy="20038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5FA0CAE-558A-472D-8736-992EF6E9837F}"/>
              </a:ext>
            </a:extLst>
          </p:cNvPr>
          <p:cNvCxnSpPr/>
          <p:nvPr/>
        </p:nvCxnSpPr>
        <p:spPr>
          <a:xfrm flipV="1">
            <a:off x="5222828" y="5147609"/>
            <a:ext cx="519582" cy="42707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C76AE80A-559C-4D5E-A816-36089AAC0962}"/>
              </a:ext>
            </a:extLst>
          </p:cNvPr>
          <p:cNvSpPr/>
          <p:nvPr/>
        </p:nvSpPr>
        <p:spPr>
          <a:xfrm>
            <a:off x="6108339" y="1540177"/>
            <a:ext cx="5038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Arial Narrow" panose="020B0606020202030204" pitchFamily="34" charset="0"/>
                <a:cs typeface="Itau Display" panose="020B0503020204020204" pitchFamily="34" charset="0"/>
              </a:rPr>
              <a:t>“</a:t>
            </a:r>
            <a:r>
              <a:rPr lang="pt-BR" sz="2000" b="1" dirty="0">
                <a:solidFill>
                  <a:schemeClr val="accent2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São níveis de testes e não níveis de aplicação.”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C105D67-B6BD-4B30-9529-C8EDBE24D564}"/>
              </a:ext>
            </a:extLst>
          </p:cNvPr>
          <p:cNvSpPr txBox="1"/>
          <p:nvPr/>
        </p:nvSpPr>
        <p:spPr>
          <a:xfrm>
            <a:off x="2293877" y="1933302"/>
            <a:ext cx="13193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dirty="0">
                <a:solidFill>
                  <a:schemeClr val="bg1"/>
                </a:solidFill>
              </a:rPr>
              <a:t>EXPLORATÓRIOS</a:t>
            </a:r>
          </a:p>
        </p:txBody>
      </p:sp>
      <p:grpSp>
        <p:nvGrpSpPr>
          <p:cNvPr id="26" name="Group 4175">
            <a:extLst>
              <a:ext uri="{FF2B5EF4-FFF2-40B4-BE49-F238E27FC236}">
                <a16:creationId xmlns:a16="http://schemas.microsoft.com/office/drawing/2014/main" id="{2FB641BD-1521-4654-AC03-44CD7E2354E6}"/>
              </a:ext>
            </a:extLst>
          </p:cNvPr>
          <p:cNvGrpSpPr/>
          <p:nvPr/>
        </p:nvGrpSpPr>
        <p:grpSpPr>
          <a:xfrm>
            <a:off x="2204504" y="1440327"/>
            <a:ext cx="1280103" cy="1316182"/>
            <a:chOff x="5391150" y="760413"/>
            <a:chExt cx="1408113" cy="1447800"/>
          </a:xfrm>
        </p:grpSpPr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E6CAD5AE-C3F5-41CC-9322-B361F542C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150" y="760413"/>
              <a:ext cx="1408113" cy="1219200"/>
            </a:xfrm>
            <a:custGeom>
              <a:avLst/>
              <a:gdLst>
                <a:gd name="T0" fmla="*/ 887 w 887"/>
                <a:gd name="T1" fmla="*/ 768 h 768"/>
                <a:gd name="T2" fmla="*/ 443 w 887"/>
                <a:gd name="T3" fmla="*/ 0 h 768"/>
                <a:gd name="T4" fmla="*/ 0 w 887"/>
                <a:gd name="T5" fmla="*/ 768 h 768"/>
                <a:gd name="T6" fmla="*/ 887 w 887"/>
                <a:gd name="T7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768">
                  <a:moveTo>
                    <a:pt x="887" y="768"/>
                  </a:moveTo>
                  <a:lnTo>
                    <a:pt x="443" y="0"/>
                  </a:lnTo>
                  <a:lnTo>
                    <a:pt x="0" y="768"/>
                  </a:lnTo>
                  <a:lnTo>
                    <a:pt x="887" y="768"/>
                  </a:lnTo>
                  <a:close/>
                </a:path>
              </a:pathLst>
            </a:custGeom>
            <a:solidFill>
              <a:srgbClr val="FE26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4D737FC1-EB53-44C9-8FC3-46F89DA76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150" y="1979613"/>
              <a:ext cx="273050" cy="228600"/>
            </a:xfrm>
            <a:custGeom>
              <a:avLst/>
              <a:gdLst>
                <a:gd name="T0" fmla="*/ 0 w 172"/>
                <a:gd name="T1" fmla="*/ 0 h 144"/>
                <a:gd name="T2" fmla="*/ 89 w 172"/>
                <a:gd name="T3" fmla="*/ 144 h 144"/>
                <a:gd name="T4" fmla="*/ 172 w 172"/>
                <a:gd name="T5" fmla="*/ 0 h 144"/>
                <a:gd name="T6" fmla="*/ 0 w 172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44">
                  <a:moveTo>
                    <a:pt x="0" y="0"/>
                  </a:moveTo>
                  <a:lnTo>
                    <a:pt x="89" y="144"/>
                  </a:lnTo>
                  <a:lnTo>
                    <a:pt x="1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263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94">
              <a:extLst>
                <a:ext uri="{FF2B5EF4-FFF2-40B4-BE49-F238E27FC236}">
                  <a16:creationId xmlns:a16="http://schemas.microsoft.com/office/drawing/2014/main" id="{B499DF74-F47C-4EF2-8A7D-9CD0F8702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4625" y="1979613"/>
              <a:ext cx="274638" cy="228600"/>
            </a:xfrm>
            <a:custGeom>
              <a:avLst/>
              <a:gdLst>
                <a:gd name="T0" fmla="*/ 173 w 173"/>
                <a:gd name="T1" fmla="*/ 0 h 144"/>
                <a:gd name="T2" fmla="*/ 84 w 173"/>
                <a:gd name="T3" fmla="*/ 144 h 144"/>
                <a:gd name="T4" fmla="*/ 0 w 173"/>
                <a:gd name="T5" fmla="*/ 0 h 144"/>
                <a:gd name="T6" fmla="*/ 173 w 17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44">
                  <a:moveTo>
                    <a:pt x="173" y="0"/>
                  </a:moveTo>
                  <a:lnTo>
                    <a:pt x="84" y="144"/>
                  </a:lnTo>
                  <a:lnTo>
                    <a:pt x="0" y="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FE263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4174">
            <a:extLst>
              <a:ext uri="{FF2B5EF4-FFF2-40B4-BE49-F238E27FC236}">
                <a16:creationId xmlns:a16="http://schemas.microsoft.com/office/drawing/2014/main" id="{A06F1933-2C20-4F0D-B8A1-E83F110337CD}"/>
              </a:ext>
            </a:extLst>
          </p:cNvPr>
          <p:cNvGrpSpPr/>
          <p:nvPr/>
        </p:nvGrpSpPr>
        <p:grpSpPr>
          <a:xfrm>
            <a:off x="1506004" y="2752306"/>
            <a:ext cx="2677103" cy="1212273"/>
            <a:chOff x="4622800" y="2208213"/>
            <a:chExt cx="2944813" cy="1333500"/>
          </a:xfrm>
        </p:grpSpPr>
        <p:sp>
          <p:nvSpPr>
            <p:cNvPr id="31" name="Freeform 95">
              <a:extLst>
                <a:ext uri="{FF2B5EF4-FFF2-40B4-BE49-F238E27FC236}">
                  <a16:creationId xmlns:a16="http://schemas.microsoft.com/office/drawing/2014/main" id="{775FB7DB-6C7B-47CF-99E9-D9E80451A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2208213"/>
              <a:ext cx="2944813" cy="1104900"/>
            </a:xfrm>
            <a:custGeom>
              <a:avLst/>
              <a:gdLst>
                <a:gd name="T0" fmla="*/ 402 w 1855"/>
                <a:gd name="T1" fmla="*/ 0 h 696"/>
                <a:gd name="T2" fmla="*/ 0 w 1855"/>
                <a:gd name="T3" fmla="*/ 696 h 696"/>
                <a:gd name="T4" fmla="*/ 1855 w 1855"/>
                <a:gd name="T5" fmla="*/ 696 h 696"/>
                <a:gd name="T6" fmla="*/ 1452 w 1855"/>
                <a:gd name="T7" fmla="*/ 0 h 696"/>
                <a:gd name="T8" fmla="*/ 402 w 1855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5" h="696">
                  <a:moveTo>
                    <a:pt x="402" y="0"/>
                  </a:moveTo>
                  <a:lnTo>
                    <a:pt x="0" y="696"/>
                  </a:lnTo>
                  <a:lnTo>
                    <a:pt x="1855" y="696"/>
                  </a:lnTo>
                  <a:lnTo>
                    <a:pt x="1452" y="0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BD11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96">
              <a:extLst>
                <a:ext uri="{FF2B5EF4-FFF2-40B4-BE49-F238E27FC236}">
                  <a16:creationId xmlns:a16="http://schemas.microsoft.com/office/drawing/2014/main" id="{3D0B7084-1E05-4D67-A8F6-3FC860245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3313113"/>
              <a:ext cx="273050" cy="228600"/>
            </a:xfrm>
            <a:custGeom>
              <a:avLst/>
              <a:gdLst>
                <a:gd name="T0" fmla="*/ 0 w 172"/>
                <a:gd name="T1" fmla="*/ 0 h 144"/>
                <a:gd name="T2" fmla="*/ 88 w 172"/>
                <a:gd name="T3" fmla="*/ 144 h 144"/>
                <a:gd name="T4" fmla="*/ 172 w 172"/>
                <a:gd name="T5" fmla="*/ 0 h 144"/>
                <a:gd name="T6" fmla="*/ 0 w 172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44">
                  <a:moveTo>
                    <a:pt x="0" y="0"/>
                  </a:moveTo>
                  <a:lnTo>
                    <a:pt x="88" y="144"/>
                  </a:lnTo>
                  <a:lnTo>
                    <a:pt x="1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114D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20A5671A-FCE0-4C35-9E29-82667C555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975" y="3313113"/>
              <a:ext cx="274638" cy="228600"/>
            </a:xfrm>
            <a:custGeom>
              <a:avLst/>
              <a:gdLst>
                <a:gd name="T0" fmla="*/ 173 w 173"/>
                <a:gd name="T1" fmla="*/ 0 h 144"/>
                <a:gd name="T2" fmla="*/ 84 w 173"/>
                <a:gd name="T3" fmla="*/ 144 h 144"/>
                <a:gd name="T4" fmla="*/ 0 w 173"/>
                <a:gd name="T5" fmla="*/ 0 h 144"/>
                <a:gd name="T6" fmla="*/ 173 w 17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44">
                  <a:moveTo>
                    <a:pt x="173" y="0"/>
                  </a:moveTo>
                  <a:lnTo>
                    <a:pt x="84" y="144"/>
                  </a:lnTo>
                  <a:lnTo>
                    <a:pt x="0" y="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BD114D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4173">
            <a:extLst>
              <a:ext uri="{FF2B5EF4-FFF2-40B4-BE49-F238E27FC236}">
                <a16:creationId xmlns:a16="http://schemas.microsoft.com/office/drawing/2014/main" id="{CAA012AC-F0E7-4094-A61A-EA3717FE6C34}"/>
              </a:ext>
            </a:extLst>
          </p:cNvPr>
          <p:cNvGrpSpPr/>
          <p:nvPr/>
        </p:nvGrpSpPr>
        <p:grpSpPr>
          <a:xfrm>
            <a:off x="807504" y="3984136"/>
            <a:ext cx="4074103" cy="1210829"/>
            <a:chOff x="3854450" y="3541713"/>
            <a:chExt cx="4481513" cy="1331912"/>
          </a:xfrm>
        </p:grpSpPr>
        <p:sp>
          <p:nvSpPr>
            <p:cNvPr id="35" name="Freeform 98">
              <a:extLst>
                <a:ext uri="{FF2B5EF4-FFF2-40B4-BE49-F238E27FC236}">
                  <a16:creationId xmlns:a16="http://schemas.microsoft.com/office/drawing/2014/main" id="{40AC97E3-8173-4256-8883-D81D9B8DD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50" y="3541713"/>
              <a:ext cx="4481513" cy="1103313"/>
            </a:xfrm>
            <a:custGeom>
              <a:avLst/>
              <a:gdLst>
                <a:gd name="T0" fmla="*/ 2823 w 2823"/>
                <a:gd name="T1" fmla="*/ 695 h 695"/>
                <a:gd name="T2" fmla="*/ 2423 w 2823"/>
                <a:gd name="T3" fmla="*/ 0 h 695"/>
                <a:gd name="T4" fmla="*/ 400 w 2823"/>
                <a:gd name="T5" fmla="*/ 0 h 695"/>
                <a:gd name="T6" fmla="*/ 0 w 2823"/>
                <a:gd name="T7" fmla="*/ 695 h 695"/>
                <a:gd name="T8" fmla="*/ 2823 w 2823"/>
                <a:gd name="T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3" h="695">
                  <a:moveTo>
                    <a:pt x="2823" y="695"/>
                  </a:moveTo>
                  <a:lnTo>
                    <a:pt x="2423" y="0"/>
                  </a:lnTo>
                  <a:lnTo>
                    <a:pt x="400" y="0"/>
                  </a:lnTo>
                  <a:lnTo>
                    <a:pt x="0" y="695"/>
                  </a:lnTo>
                  <a:lnTo>
                    <a:pt x="2823" y="695"/>
                  </a:lnTo>
                  <a:close/>
                </a:path>
              </a:pathLst>
            </a:custGeom>
            <a:solidFill>
              <a:srgbClr val="00CE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99">
              <a:extLst>
                <a:ext uri="{FF2B5EF4-FFF2-40B4-BE49-F238E27FC236}">
                  <a16:creationId xmlns:a16="http://schemas.microsoft.com/office/drawing/2014/main" id="{B77518B3-4231-432D-B741-54BB7D73E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50" y="4645025"/>
              <a:ext cx="273050" cy="228600"/>
            </a:xfrm>
            <a:custGeom>
              <a:avLst/>
              <a:gdLst>
                <a:gd name="T0" fmla="*/ 0 w 172"/>
                <a:gd name="T1" fmla="*/ 0 h 144"/>
                <a:gd name="T2" fmla="*/ 88 w 172"/>
                <a:gd name="T3" fmla="*/ 144 h 144"/>
                <a:gd name="T4" fmla="*/ 172 w 172"/>
                <a:gd name="T5" fmla="*/ 0 h 144"/>
                <a:gd name="T6" fmla="*/ 0 w 172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44">
                  <a:moveTo>
                    <a:pt x="0" y="0"/>
                  </a:moveTo>
                  <a:lnTo>
                    <a:pt x="88" y="144"/>
                  </a:lnTo>
                  <a:lnTo>
                    <a:pt x="1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EE8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100">
              <a:extLst>
                <a:ext uri="{FF2B5EF4-FFF2-40B4-BE49-F238E27FC236}">
                  <a16:creationId xmlns:a16="http://schemas.microsoft.com/office/drawing/2014/main" id="{370D2D63-61BB-4853-BFFD-6DC542711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1325" y="4645025"/>
              <a:ext cx="274638" cy="228600"/>
            </a:xfrm>
            <a:custGeom>
              <a:avLst/>
              <a:gdLst>
                <a:gd name="T0" fmla="*/ 173 w 173"/>
                <a:gd name="T1" fmla="*/ 0 h 144"/>
                <a:gd name="T2" fmla="*/ 84 w 173"/>
                <a:gd name="T3" fmla="*/ 144 h 144"/>
                <a:gd name="T4" fmla="*/ 0 w 173"/>
                <a:gd name="T5" fmla="*/ 0 h 144"/>
                <a:gd name="T6" fmla="*/ 173 w 17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44">
                  <a:moveTo>
                    <a:pt x="173" y="0"/>
                  </a:moveTo>
                  <a:lnTo>
                    <a:pt x="84" y="144"/>
                  </a:lnTo>
                  <a:lnTo>
                    <a:pt x="0" y="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00CEE8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4172">
            <a:extLst>
              <a:ext uri="{FF2B5EF4-FFF2-40B4-BE49-F238E27FC236}">
                <a16:creationId xmlns:a16="http://schemas.microsoft.com/office/drawing/2014/main" id="{A3D01211-780A-47CE-A4B8-81C97646C8D3}"/>
              </a:ext>
            </a:extLst>
          </p:cNvPr>
          <p:cNvGrpSpPr/>
          <p:nvPr/>
        </p:nvGrpSpPr>
        <p:grpSpPr>
          <a:xfrm>
            <a:off x="49834" y="5205203"/>
            <a:ext cx="5589444" cy="1316182"/>
            <a:chOff x="3021013" y="4873625"/>
            <a:chExt cx="6148388" cy="1447800"/>
          </a:xfrm>
        </p:grpSpPr>
        <p:sp>
          <p:nvSpPr>
            <p:cNvPr id="39" name="Freeform 101">
              <a:extLst>
                <a:ext uri="{FF2B5EF4-FFF2-40B4-BE49-F238E27FC236}">
                  <a16:creationId xmlns:a16="http://schemas.microsoft.com/office/drawing/2014/main" id="{ACA972EB-07F1-47B5-9D46-2CA636ECC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013" y="4873625"/>
              <a:ext cx="6148388" cy="1219200"/>
            </a:xfrm>
            <a:custGeom>
              <a:avLst/>
              <a:gdLst>
                <a:gd name="T0" fmla="*/ 441 w 3873"/>
                <a:gd name="T1" fmla="*/ 0 h 768"/>
                <a:gd name="T2" fmla="*/ 0 w 3873"/>
                <a:gd name="T3" fmla="*/ 768 h 768"/>
                <a:gd name="T4" fmla="*/ 3873 w 3873"/>
                <a:gd name="T5" fmla="*/ 768 h 768"/>
                <a:gd name="T6" fmla="*/ 3432 w 3873"/>
                <a:gd name="T7" fmla="*/ 0 h 768"/>
                <a:gd name="T8" fmla="*/ 441 w 3873"/>
                <a:gd name="T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3" h="768">
                  <a:moveTo>
                    <a:pt x="441" y="0"/>
                  </a:moveTo>
                  <a:lnTo>
                    <a:pt x="0" y="768"/>
                  </a:lnTo>
                  <a:lnTo>
                    <a:pt x="3873" y="768"/>
                  </a:lnTo>
                  <a:lnTo>
                    <a:pt x="3432" y="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06538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102">
              <a:extLst>
                <a:ext uri="{FF2B5EF4-FFF2-40B4-BE49-F238E27FC236}">
                  <a16:creationId xmlns:a16="http://schemas.microsoft.com/office/drawing/2014/main" id="{8A19307A-133D-41F8-BB2A-54EFA6B4C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013" y="6092825"/>
              <a:ext cx="269875" cy="228600"/>
            </a:xfrm>
            <a:custGeom>
              <a:avLst/>
              <a:gdLst>
                <a:gd name="T0" fmla="*/ 0 w 170"/>
                <a:gd name="T1" fmla="*/ 0 h 144"/>
                <a:gd name="T2" fmla="*/ 88 w 170"/>
                <a:gd name="T3" fmla="*/ 144 h 144"/>
                <a:gd name="T4" fmla="*/ 170 w 170"/>
                <a:gd name="T5" fmla="*/ 0 h 144"/>
                <a:gd name="T6" fmla="*/ 0 w 170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44">
                  <a:moveTo>
                    <a:pt x="0" y="0"/>
                  </a:moveTo>
                  <a:lnTo>
                    <a:pt x="88" y="144"/>
                  </a:lnTo>
                  <a:lnTo>
                    <a:pt x="1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5381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103">
              <a:extLst>
                <a:ext uri="{FF2B5EF4-FFF2-40B4-BE49-F238E27FC236}">
                  <a16:creationId xmlns:a16="http://schemas.microsoft.com/office/drawing/2014/main" id="{8D74E807-B920-4637-A515-39E075A6E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6092825"/>
              <a:ext cx="269875" cy="228600"/>
            </a:xfrm>
            <a:custGeom>
              <a:avLst/>
              <a:gdLst>
                <a:gd name="T0" fmla="*/ 170 w 170"/>
                <a:gd name="T1" fmla="*/ 0 h 144"/>
                <a:gd name="T2" fmla="*/ 81 w 170"/>
                <a:gd name="T3" fmla="*/ 144 h 144"/>
                <a:gd name="T4" fmla="*/ 0 w 170"/>
                <a:gd name="T5" fmla="*/ 0 h 144"/>
                <a:gd name="T6" fmla="*/ 170 w 170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44">
                  <a:moveTo>
                    <a:pt x="170" y="0"/>
                  </a:moveTo>
                  <a:lnTo>
                    <a:pt x="81" y="144"/>
                  </a:lnTo>
                  <a:lnTo>
                    <a:pt x="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65381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Freeform 104">
            <a:extLst>
              <a:ext uri="{FF2B5EF4-FFF2-40B4-BE49-F238E27FC236}">
                <a16:creationId xmlns:a16="http://schemas.microsoft.com/office/drawing/2014/main" id="{D0E2AC9B-FA92-4C18-9575-3C0A26BB2BC9}"/>
              </a:ext>
            </a:extLst>
          </p:cNvPr>
          <p:cNvSpPr>
            <a:spLocks noEditPoints="1"/>
          </p:cNvSpPr>
          <p:nvPr/>
        </p:nvSpPr>
        <p:spPr bwMode="auto">
          <a:xfrm>
            <a:off x="594815" y="5466789"/>
            <a:ext cx="569250" cy="489013"/>
          </a:xfrm>
          <a:custGeom>
            <a:avLst/>
            <a:gdLst>
              <a:gd name="T0" fmla="*/ 153 w 219"/>
              <a:gd name="T1" fmla="*/ 98 h 188"/>
              <a:gd name="T2" fmla="*/ 153 w 219"/>
              <a:gd name="T3" fmla="*/ 106 h 188"/>
              <a:gd name="T4" fmla="*/ 137 w 219"/>
              <a:gd name="T5" fmla="*/ 106 h 188"/>
              <a:gd name="T6" fmla="*/ 137 w 219"/>
              <a:gd name="T7" fmla="*/ 98 h 188"/>
              <a:gd name="T8" fmla="*/ 108 w 219"/>
              <a:gd name="T9" fmla="*/ 78 h 188"/>
              <a:gd name="T10" fmla="*/ 122 w 219"/>
              <a:gd name="T11" fmla="*/ 71 h 188"/>
              <a:gd name="T12" fmla="*/ 146 w 219"/>
              <a:gd name="T13" fmla="*/ 84 h 188"/>
              <a:gd name="T14" fmla="*/ 166 w 219"/>
              <a:gd name="T15" fmla="*/ 72 h 188"/>
              <a:gd name="T16" fmla="*/ 146 w 219"/>
              <a:gd name="T17" fmla="*/ 59 h 188"/>
              <a:gd name="T18" fmla="*/ 112 w 219"/>
              <a:gd name="T19" fmla="*/ 33 h 188"/>
              <a:gd name="T20" fmla="*/ 137 w 219"/>
              <a:gd name="T21" fmla="*/ 9 h 188"/>
              <a:gd name="T22" fmla="*/ 137 w 219"/>
              <a:gd name="T23" fmla="*/ 0 h 188"/>
              <a:gd name="T24" fmla="*/ 153 w 219"/>
              <a:gd name="T25" fmla="*/ 0 h 188"/>
              <a:gd name="T26" fmla="*/ 153 w 219"/>
              <a:gd name="T27" fmla="*/ 9 h 188"/>
              <a:gd name="T28" fmla="*/ 179 w 219"/>
              <a:gd name="T29" fmla="*/ 25 h 188"/>
              <a:gd name="T30" fmla="*/ 166 w 219"/>
              <a:gd name="T31" fmla="*/ 32 h 188"/>
              <a:gd name="T32" fmla="*/ 146 w 219"/>
              <a:gd name="T33" fmla="*/ 22 h 188"/>
              <a:gd name="T34" fmla="*/ 128 w 219"/>
              <a:gd name="T35" fmla="*/ 34 h 188"/>
              <a:gd name="T36" fmla="*/ 147 w 219"/>
              <a:gd name="T37" fmla="*/ 44 h 188"/>
              <a:gd name="T38" fmla="*/ 182 w 219"/>
              <a:gd name="T39" fmla="*/ 72 h 188"/>
              <a:gd name="T40" fmla="*/ 153 w 219"/>
              <a:gd name="T41" fmla="*/ 98 h 188"/>
              <a:gd name="T42" fmla="*/ 210 w 219"/>
              <a:gd name="T43" fmla="*/ 141 h 188"/>
              <a:gd name="T44" fmla="*/ 156 w 219"/>
              <a:gd name="T45" fmla="*/ 157 h 188"/>
              <a:gd name="T46" fmla="*/ 112 w 219"/>
              <a:gd name="T47" fmla="*/ 139 h 188"/>
              <a:gd name="T48" fmla="*/ 158 w 219"/>
              <a:gd name="T49" fmla="*/ 137 h 188"/>
              <a:gd name="T50" fmla="*/ 130 w 219"/>
              <a:gd name="T51" fmla="*/ 119 h 188"/>
              <a:gd name="T52" fmla="*/ 94 w 219"/>
              <a:gd name="T53" fmla="*/ 112 h 188"/>
              <a:gd name="T54" fmla="*/ 44 w 219"/>
              <a:gd name="T55" fmla="*/ 125 h 188"/>
              <a:gd name="T56" fmla="*/ 44 w 219"/>
              <a:gd name="T57" fmla="*/ 176 h 188"/>
              <a:gd name="T58" fmla="*/ 76 w 219"/>
              <a:gd name="T59" fmla="*/ 182 h 188"/>
              <a:gd name="T60" fmla="*/ 161 w 219"/>
              <a:gd name="T61" fmla="*/ 186 h 188"/>
              <a:gd name="T62" fmla="*/ 217 w 219"/>
              <a:gd name="T63" fmla="*/ 148 h 188"/>
              <a:gd name="T64" fmla="*/ 210 w 219"/>
              <a:gd name="T65" fmla="*/ 141 h 188"/>
              <a:gd name="T66" fmla="*/ 0 w 219"/>
              <a:gd name="T67" fmla="*/ 188 h 188"/>
              <a:gd name="T68" fmla="*/ 36 w 219"/>
              <a:gd name="T69" fmla="*/ 188 h 188"/>
              <a:gd name="T70" fmla="*/ 36 w 219"/>
              <a:gd name="T71" fmla="*/ 125 h 188"/>
              <a:gd name="T72" fmla="*/ 0 w 219"/>
              <a:gd name="T73" fmla="*/ 125 h 188"/>
              <a:gd name="T74" fmla="*/ 0 w 219"/>
              <a:gd name="T75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9" h="188">
                <a:moveTo>
                  <a:pt x="153" y="98"/>
                </a:moveTo>
                <a:cubicBezTo>
                  <a:pt x="153" y="106"/>
                  <a:pt x="153" y="106"/>
                  <a:pt x="153" y="106"/>
                </a:cubicBezTo>
                <a:cubicBezTo>
                  <a:pt x="137" y="106"/>
                  <a:pt x="137" y="106"/>
                  <a:pt x="137" y="106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24" y="97"/>
                  <a:pt x="114" y="91"/>
                  <a:pt x="108" y="78"/>
                </a:cubicBezTo>
                <a:cubicBezTo>
                  <a:pt x="122" y="71"/>
                  <a:pt x="122" y="71"/>
                  <a:pt x="122" y="71"/>
                </a:cubicBezTo>
                <a:cubicBezTo>
                  <a:pt x="126" y="80"/>
                  <a:pt x="135" y="84"/>
                  <a:pt x="146" y="84"/>
                </a:cubicBezTo>
                <a:cubicBezTo>
                  <a:pt x="156" y="84"/>
                  <a:pt x="166" y="81"/>
                  <a:pt x="166" y="72"/>
                </a:cubicBezTo>
                <a:cubicBezTo>
                  <a:pt x="166" y="63"/>
                  <a:pt x="157" y="60"/>
                  <a:pt x="146" y="59"/>
                </a:cubicBezTo>
                <a:cubicBezTo>
                  <a:pt x="128" y="57"/>
                  <a:pt x="112" y="52"/>
                  <a:pt x="112" y="33"/>
                </a:cubicBezTo>
                <a:cubicBezTo>
                  <a:pt x="112" y="18"/>
                  <a:pt x="124" y="11"/>
                  <a:pt x="137" y="9"/>
                </a:cubicBezTo>
                <a:cubicBezTo>
                  <a:pt x="137" y="0"/>
                  <a:pt x="137" y="0"/>
                  <a:pt x="137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9"/>
                  <a:pt x="153" y="9"/>
                  <a:pt x="153" y="9"/>
                </a:cubicBezTo>
                <a:cubicBezTo>
                  <a:pt x="163" y="10"/>
                  <a:pt x="174" y="14"/>
                  <a:pt x="179" y="25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63" y="27"/>
                  <a:pt x="155" y="22"/>
                  <a:pt x="146" y="22"/>
                </a:cubicBezTo>
                <a:cubicBezTo>
                  <a:pt x="134" y="22"/>
                  <a:pt x="128" y="27"/>
                  <a:pt x="128" y="34"/>
                </a:cubicBezTo>
                <a:cubicBezTo>
                  <a:pt x="128" y="41"/>
                  <a:pt x="137" y="43"/>
                  <a:pt x="147" y="44"/>
                </a:cubicBezTo>
                <a:cubicBezTo>
                  <a:pt x="165" y="46"/>
                  <a:pt x="182" y="51"/>
                  <a:pt x="182" y="72"/>
                </a:cubicBezTo>
                <a:cubicBezTo>
                  <a:pt x="182" y="88"/>
                  <a:pt x="169" y="97"/>
                  <a:pt x="153" y="98"/>
                </a:cubicBezTo>
                <a:close/>
                <a:moveTo>
                  <a:pt x="210" y="141"/>
                </a:moveTo>
                <a:cubicBezTo>
                  <a:pt x="194" y="136"/>
                  <a:pt x="182" y="147"/>
                  <a:pt x="156" y="157"/>
                </a:cubicBezTo>
                <a:cubicBezTo>
                  <a:pt x="152" y="158"/>
                  <a:pt x="114" y="146"/>
                  <a:pt x="112" y="139"/>
                </a:cubicBezTo>
                <a:cubicBezTo>
                  <a:pt x="111" y="135"/>
                  <a:pt x="150" y="143"/>
                  <a:pt x="158" y="137"/>
                </a:cubicBezTo>
                <a:cubicBezTo>
                  <a:pt x="174" y="125"/>
                  <a:pt x="157" y="120"/>
                  <a:pt x="130" y="119"/>
                </a:cubicBezTo>
                <a:cubicBezTo>
                  <a:pt x="130" y="119"/>
                  <a:pt x="117" y="117"/>
                  <a:pt x="94" y="112"/>
                </a:cubicBezTo>
                <a:cubicBezTo>
                  <a:pt x="80" y="109"/>
                  <a:pt x="44" y="125"/>
                  <a:pt x="44" y="125"/>
                </a:cubicBezTo>
                <a:cubicBezTo>
                  <a:pt x="44" y="176"/>
                  <a:pt x="44" y="176"/>
                  <a:pt x="44" y="176"/>
                </a:cubicBezTo>
                <a:cubicBezTo>
                  <a:pt x="44" y="176"/>
                  <a:pt x="68" y="180"/>
                  <a:pt x="76" y="182"/>
                </a:cubicBezTo>
                <a:cubicBezTo>
                  <a:pt x="89" y="185"/>
                  <a:pt x="153" y="187"/>
                  <a:pt x="161" y="186"/>
                </a:cubicBezTo>
                <a:cubicBezTo>
                  <a:pt x="170" y="185"/>
                  <a:pt x="214" y="150"/>
                  <a:pt x="217" y="148"/>
                </a:cubicBezTo>
                <a:cubicBezTo>
                  <a:pt x="219" y="146"/>
                  <a:pt x="219" y="144"/>
                  <a:pt x="210" y="141"/>
                </a:cubicBezTo>
                <a:close/>
                <a:moveTo>
                  <a:pt x="0" y="188"/>
                </a:moveTo>
                <a:cubicBezTo>
                  <a:pt x="36" y="188"/>
                  <a:pt x="36" y="188"/>
                  <a:pt x="36" y="188"/>
                </a:cubicBezTo>
                <a:cubicBezTo>
                  <a:pt x="36" y="125"/>
                  <a:pt x="36" y="125"/>
                  <a:pt x="36" y="125"/>
                </a:cubicBezTo>
                <a:cubicBezTo>
                  <a:pt x="0" y="125"/>
                  <a:pt x="0" y="125"/>
                  <a:pt x="0" y="125"/>
                </a:cubicBezTo>
                <a:lnTo>
                  <a:pt x="0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 107">
            <a:extLst>
              <a:ext uri="{FF2B5EF4-FFF2-40B4-BE49-F238E27FC236}">
                <a16:creationId xmlns:a16="http://schemas.microsoft.com/office/drawing/2014/main" id="{13CAC1AD-4D53-4BA4-89FA-DAED9C56D2FA}"/>
              </a:ext>
            </a:extLst>
          </p:cNvPr>
          <p:cNvSpPr>
            <a:spLocks noEditPoints="1"/>
          </p:cNvSpPr>
          <p:nvPr/>
        </p:nvSpPr>
        <p:spPr bwMode="auto">
          <a:xfrm>
            <a:off x="4631936" y="5506178"/>
            <a:ext cx="381000" cy="506413"/>
          </a:xfrm>
          <a:custGeom>
            <a:avLst/>
            <a:gdLst>
              <a:gd name="T0" fmla="*/ 50 w 100"/>
              <a:gd name="T1" fmla="*/ 30 h 133"/>
              <a:gd name="T2" fmla="*/ 30 w 100"/>
              <a:gd name="T3" fmla="*/ 22 h 133"/>
              <a:gd name="T4" fmla="*/ 50 w 100"/>
              <a:gd name="T5" fmla="*/ 0 h 133"/>
              <a:gd name="T6" fmla="*/ 70 w 100"/>
              <a:gd name="T7" fmla="*/ 22 h 133"/>
              <a:gd name="T8" fmla="*/ 50 w 100"/>
              <a:gd name="T9" fmla="*/ 30 h 133"/>
              <a:gd name="T10" fmla="*/ 72 w 100"/>
              <a:gd name="T11" fmla="*/ 100 h 133"/>
              <a:gd name="T12" fmla="*/ 28 w 100"/>
              <a:gd name="T13" fmla="*/ 100 h 133"/>
              <a:gd name="T14" fmla="*/ 32 w 100"/>
              <a:gd name="T15" fmla="*/ 110 h 133"/>
              <a:gd name="T16" fmla="*/ 68 w 100"/>
              <a:gd name="T17" fmla="*/ 110 h 133"/>
              <a:gd name="T18" fmla="*/ 72 w 100"/>
              <a:gd name="T19" fmla="*/ 100 h 133"/>
              <a:gd name="T20" fmla="*/ 37 w 100"/>
              <a:gd name="T21" fmla="*/ 114 h 133"/>
              <a:gd name="T22" fmla="*/ 37 w 100"/>
              <a:gd name="T23" fmla="*/ 115 h 133"/>
              <a:gd name="T24" fmla="*/ 50 w 100"/>
              <a:gd name="T25" fmla="*/ 133 h 133"/>
              <a:gd name="T26" fmla="*/ 62 w 100"/>
              <a:gd name="T27" fmla="*/ 115 h 133"/>
              <a:gd name="T28" fmla="*/ 62 w 100"/>
              <a:gd name="T29" fmla="*/ 114 h 133"/>
              <a:gd name="T30" fmla="*/ 37 w 100"/>
              <a:gd name="T31" fmla="*/ 114 h 133"/>
              <a:gd name="T32" fmla="*/ 50 w 100"/>
              <a:gd name="T33" fmla="*/ 52 h 133"/>
              <a:gd name="T34" fmla="*/ 42 w 100"/>
              <a:gd name="T35" fmla="*/ 60 h 133"/>
              <a:gd name="T36" fmla="*/ 50 w 100"/>
              <a:gd name="T37" fmla="*/ 68 h 133"/>
              <a:gd name="T38" fmla="*/ 58 w 100"/>
              <a:gd name="T39" fmla="*/ 60 h 133"/>
              <a:gd name="T40" fmla="*/ 50 w 100"/>
              <a:gd name="T41" fmla="*/ 52 h 133"/>
              <a:gd name="T42" fmla="*/ 80 w 100"/>
              <a:gd name="T43" fmla="*/ 52 h 133"/>
              <a:gd name="T44" fmla="*/ 74 w 100"/>
              <a:gd name="T45" fmla="*/ 95 h 133"/>
              <a:gd name="T46" fmla="*/ 26 w 100"/>
              <a:gd name="T47" fmla="*/ 95 h 133"/>
              <a:gd name="T48" fmla="*/ 20 w 100"/>
              <a:gd name="T49" fmla="*/ 52 h 133"/>
              <a:gd name="T50" fmla="*/ 27 w 100"/>
              <a:gd name="T51" fmla="*/ 27 h 133"/>
              <a:gd name="T52" fmla="*/ 50 w 100"/>
              <a:gd name="T53" fmla="*/ 35 h 133"/>
              <a:gd name="T54" fmla="*/ 73 w 100"/>
              <a:gd name="T55" fmla="*/ 27 h 133"/>
              <a:gd name="T56" fmla="*/ 80 w 100"/>
              <a:gd name="T57" fmla="*/ 52 h 133"/>
              <a:gd name="T58" fmla="*/ 64 w 100"/>
              <a:gd name="T59" fmla="*/ 60 h 133"/>
              <a:gd name="T60" fmla="*/ 50 w 100"/>
              <a:gd name="T61" fmla="*/ 46 h 133"/>
              <a:gd name="T62" fmla="*/ 36 w 100"/>
              <a:gd name="T63" fmla="*/ 60 h 133"/>
              <a:gd name="T64" fmla="*/ 50 w 100"/>
              <a:gd name="T65" fmla="*/ 75 h 133"/>
              <a:gd name="T66" fmla="*/ 64 w 100"/>
              <a:gd name="T67" fmla="*/ 60 h 133"/>
              <a:gd name="T68" fmla="*/ 16 w 100"/>
              <a:gd name="T69" fmla="*/ 73 h 133"/>
              <a:gd name="T70" fmla="*/ 0 w 100"/>
              <a:gd name="T71" fmla="*/ 107 h 133"/>
              <a:gd name="T72" fmla="*/ 21 w 100"/>
              <a:gd name="T73" fmla="*/ 96 h 133"/>
              <a:gd name="T74" fmla="*/ 16 w 100"/>
              <a:gd name="T75" fmla="*/ 73 h 133"/>
              <a:gd name="T76" fmla="*/ 79 w 100"/>
              <a:gd name="T77" fmla="*/ 96 h 133"/>
              <a:gd name="T78" fmla="*/ 100 w 100"/>
              <a:gd name="T79" fmla="*/ 107 h 133"/>
              <a:gd name="T80" fmla="*/ 84 w 100"/>
              <a:gd name="T81" fmla="*/ 73 h 133"/>
              <a:gd name="T82" fmla="*/ 79 w 100"/>
              <a:gd name="T83" fmla="*/ 9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0" h="133">
                <a:moveTo>
                  <a:pt x="50" y="30"/>
                </a:moveTo>
                <a:cubicBezTo>
                  <a:pt x="42" y="30"/>
                  <a:pt x="35" y="27"/>
                  <a:pt x="30" y="22"/>
                </a:cubicBezTo>
                <a:cubicBezTo>
                  <a:pt x="39" y="9"/>
                  <a:pt x="50" y="0"/>
                  <a:pt x="50" y="0"/>
                </a:cubicBezTo>
                <a:cubicBezTo>
                  <a:pt x="50" y="0"/>
                  <a:pt x="61" y="9"/>
                  <a:pt x="70" y="22"/>
                </a:cubicBezTo>
                <a:cubicBezTo>
                  <a:pt x="65" y="27"/>
                  <a:pt x="58" y="30"/>
                  <a:pt x="50" y="30"/>
                </a:cubicBezTo>
                <a:close/>
                <a:moveTo>
                  <a:pt x="72" y="100"/>
                </a:moveTo>
                <a:cubicBezTo>
                  <a:pt x="28" y="100"/>
                  <a:pt x="28" y="100"/>
                  <a:pt x="28" y="100"/>
                </a:cubicBezTo>
                <a:cubicBezTo>
                  <a:pt x="32" y="110"/>
                  <a:pt x="32" y="110"/>
                  <a:pt x="32" y="110"/>
                </a:cubicBezTo>
                <a:cubicBezTo>
                  <a:pt x="68" y="110"/>
                  <a:pt x="68" y="110"/>
                  <a:pt x="68" y="110"/>
                </a:cubicBezTo>
                <a:lnTo>
                  <a:pt x="72" y="100"/>
                </a:lnTo>
                <a:close/>
                <a:moveTo>
                  <a:pt x="37" y="114"/>
                </a:moveTo>
                <a:cubicBezTo>
                  <a:pt x="37" y="115"/>
                  <a:pt x="37" y="115"/>
                  <a:pt x="37" y="115"/>
                </a:cubicBezTo>
                <a:cubicBezTo>
                  <a:pt x="37" y="125"/>
                  <a:pt x="50" y="133"/>
                  <a:pt x="50" y="133"/>
                </a:cubicBezTo>
                <a:cubicBezTo>
                  <a:pt x="50" y="133"/>
                  <a:pt x="62" y="125"/>
                  <a:pt x="62" y="115"/>
                </a:cubicBezTo>
                <a:cubicBezTo>
                  <a:pt x="62" y="115"/>
                  <a:pt x="62" y="115"/>
                  <a:pt x="62" y="114"/>
                </a:cubicBezTo>
                <a:lnTo>
                  <a:pt x="37" y="114"/>
                </a:lnTo>
                <a:close/>
                <a:moveTo>
                  <a:pt x="50" y="52"/>
                </a:moveTo>
                <a:cubicBezTo>
                  <a:pt x="46" y="52"/>
                  <a:pt x="42" y="56"/>
                  <a:pt x="42" y="60"/>
                </a:cubicBezTo>
                <a:cubicBezTo>
                  <a:pt x="42" y="65"/>
                  <a:pt x="46" y="68"/>
                  <a:pt x="50" y="68"/>
                </a:cubicBezTo>
                <a:cubicBezTo>
                  <a:pt x="54" y="68"/>
                  <a:pt x="58" y="65"/>
                  <a:pt x="58" y="60"/>
                </a:cubicBezTo>
                <a:cubicBezTo>
                  <a:pt x="58" y="56"/>
                  <a:pt x="54" y="52"/>
                  <a:pt x="50" y="52"/>
                </a:cubicBezTo>
                <a:close/>
                <a:moveTo>
                  <a:pt x="80" y="52"/>
                </a:moveTo>
                <a:cubicBezTo>
                  <a:pt x="80" y="64"/>
                  <a:pt x="78" y="86"/>
                  <a:pt x="74" y="95"/>
                </a:cubicBezTo>
                <a:cubicBezTo>
                  <a:pt x="26" y="95"/>
                  <a:pt x="26" y="95"/>
                  <a:pt x="26" y="95"/>
                </a:cubicBezTo>
                <a:cubicBezTo>
                  <a:pt x="22" y="86"/>
                  <a:pt x="20" y="64"/>
                  <a:pt x="20" y="52"/>
                </a:cubicBezTo>
                <a:cubicBezTo>
                  <a:pt x="20" y="43"/>
                  <a:pt x="23" y="34"/>
                  <a:pt x="27" y="27"/>
                </a:cubicBezTo>
                <a:cubicBezTo>
                  <a:pt x="33" y="32"/>
                  <a:pt x="41" y="35"/>
                  <a:pt x="50" y="35"/>
                </a:cubicBezTo>
                <a:cubicBezTo>
                  <a:pt x="59" y="35"/>
                  <a:pt x="67" y="32"/>
                  <a:pt x="73" y="27"/>
                </a:cubicBezTo>
                <a:cubicBezTo>
                  <a:pt x="77" y="34"/>
                  <a:pt x="80" y="43"/>
                  <a:pt x="80" y="52"/>
                </a:cubicBezTo>
                <a:close/>
                <a:moveTo>
                  <a:pt x="64" y="60"/>
                </a:moveTo>
                <a:cubicBezTo>
                  <a:pt x="64" y="52"/>
                  <a:pt x="58" y="46"/>
                  <a:pt x="50" y="46"/>
                </a:cubicBezTo>
                <a:cubicBezTo>
                  <a:pt x="42" y="46"/>
                  <a:pt x="36" y="52"/>
                  <a:pt x="36" y="60"/>
                </a:cubicBezTo>
                <a:cubicBezTo>
                  <a:pt x="36" y="68"/>
                  <a:pt x="42" y="75"/>
                  <a:pt x="50" y="75"/>
                </a:cubicBezTo>
                <a:cubicBezTo>
                  <a:pt x="58" y="75"/>
                  <a:pt x="64" y="68"/>
                  <a:pt x="64" y="60"/>
                </a:cubicBezTo>
                <a:close/>
                <a:moveTo>
                  <a:pt x="16" y="73"/>
                </a:moveTo>
                <a:cubicBezTo>
                  <a:pt x="9" y="78"/>
                  <a:pt x="2" y="94"/>
                  <a:pt x="0" y="107"/>
                </a:cubicBezTo>
                <a:cubicBezTo>
                  <a:pt x="21" y="96"/>
                  <a:pt x="21" y="96"/>
                  <a:pt x="21" y="96"/>
                </a:cubicBezTo>
                <a:cubicBezTo>
                  <a:pt x="19" y="89"/>
                  <a:pt x="17" y="81"/>
                  <a:pt x="16" y="73"/>
                </a:cubicBezTo>
                <a:close/>
                <a:moveTo>
                  <a:pt x="79" y="96"/>
                </a:moveTo>
                <a:cubicBezTo>
                  <a:pt x="100" y="107"/>
                  <a:pt x="100" y="107"/>
                  <a:pt x="100" y="107"/>
                </a:cubicBezTo>
                <a:cubicBezTo>
                  <a:pt x="98" y="94"/>
                  <a:pt x="91" y="78"/>
                  <a:pt x="84" y="73"/>
                </a:cubicBezTo>
                <a:cubicBezTo>
                  <a:pt x="83" y="81"/>
                  <a:pt x="81" y="89"/>
                  <a:pt x="79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4178">
            <a:extLst>
              <a:ext uri="{FF2B5EF4-FFF2-40B4-BE49-F238E27FC236}">
                <a16:creationId xmlns:a16="http://schemas.microsoft.com/office/drawing/2014/main" id="{2FDC8215-A1CB-4CD1-98DF-86DAB21EEDDE}"/>
              </a:ext>
            </a:extLst>
          </p:cNvPr>
          <p:cNvSpPr txBox="1">
            <a:spLocks/>
          </p:cNvSpPr>
          <p:nvPr/>
        </p:nvSpPr>
        <p:spPr>
          <a:xfrm>
            <a:off x="2495877" y="2051087"/>
            <a:ext cx="697358" cy="349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Open Sans"/>
              </a:rPr>
              <a:t>EXP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4178">
            <a:extLst>
              <a:ext uri="{FF2B5EF4-FFF2-40B4-BE49-F238E27FC236}">
                <a16:creationId xmlns:a16="http://schemas.microsoft.com/office/drawing/2014/main" id="{E1B51320-E445-4893-BFBC-9CB72B28C0BF}"/>
              </a:ext>
            </a:extLst>
          </p:cNvPr>
          <p:cNvSpPr txBox="1">
            <a:spLocks/>
          </p:cNvSpPr>
          <p:nvPr/>
        </p:nvSpPr>
        <p:spPr>
          <a:xfrm>
            <a:off x="2495877" y="3123566"/>
            <a:ext cx="697358" cy="349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E2E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 Placeholder 4178">
            <a:extLst>
              <a:ext uri="{FF2B5EF4-FFF2-40B4-BE49-F238E27FC236}">
                <a16:creationId xmlns:a16="http://schemas.microsoft.com/office/drawing/2014/main" id="{AA2B941C-382F-4212-BF44-2C5B2D5C7ED0}"/>
              </a:ext>
            </a:extLst>
          </p:cNvPr>
          <p:cNvSpPr txBox="1">
            <a:spLocks/>
          </p:cNvSpPr>
          <p:nvPr/>
        </p:nvSpPr>
        <p:spPr>
          <a:xfrm>
            <a:off x="1728186" y="4298903"/>
            <a:ext cx="2232741" cy="43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SERVICE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 Placeholder 4178">
            <a:extLst>
              <a:ext uri="{FF2B5EF4-FFF2-40B4-BE49-F238E27FC236}">
                <a16:creationId xmlns:a16="http://schemas.microsoft.com/office/drawing/2014/main" id="{036B4FA5-B0F3-4604-B702-1291F4AF1ECE}"/>
              </a:ext>
            </a:extLst>
          </p:cNvPr>
          <p:cNvSpPr txBox="1">
            <a:spLocks/>
          </p:cNvSpPr>
          <p:nvPr/>
        </p:nvSpPr>
        <p:spPr>
          <a:xfrm>
            <a:off x="1398302" y="5632433"/>
            <a:ext cx="2892508" cy="390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UNIT 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36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4" grpId="0"/>
    </p:bldLst>
  </p:timing>
</p:sld>
</file>

<file path=ppt/theme/theme1.xml><?xml version="1.0" encoding="utf-8"?>
<a:theme xmlns:a="http://schemas.openxmlformats.org/drawingml/2006/main" name="Tema de Office">
  <a:themeElements>
    <a:clrScheme name="Personalizado 2">
      <a:dk1>
        <a:srgbClr val="FFFFFF"/>
      </a:dk1>
      <a:lt1>
        <a:srgbClr val="FFFFFF"/>
      </a:lt1>
      <a:dk2>
        <a:srgbClr val="505050"/>
      </a:dk2>
      <a:lt2>
        <a:srgbClr val="505050"/>
      </a:lt2>
      <a:accent1>
        <a:srgbClr val="6785C1"/>
      </a:accent1>
      <a:accent2>
        <a:srgbClr val="0F1C50"/>
      </a:accent2>
      <a:accent3>
        <a:srgbClr val="E6B600"/>
      </a:accent3>
      <a:accent4>
        <a:srgbClr val="0080B1"/>
      </a:accent4>
      <a:accent5>
        <a:srgbClr val="BC4328"/>
      </a:accent5>
      <a:accent6>
        <a:srgbClr val="404040"/>
      </a:accent6>
      <a:hlink>
        <a:srgbClr val="AA3C80"/>
      </a:hlink>
      <a:folHlink>
        <a:srgbClr val="83B254"/>
      </a:folHlink>
    </a:clrScheme>
    <a:fontScheme name="Personalizado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bcac33e-b8c7-48b5-8a02-5cfe7e5239ba" xsi:nil="true"/>
    <a01feae194714aa882aedc460c3c0dc2 xmlns="ebcac33e-b8c7-48b5-8a02-5cfe7e5239ba">
      <Terms xmlns="http://schemas.microsoft.com/office/infopath/2007/PartnerControls"/>
    </a01feae194714aa882aedc460c3c0dc2>
    <TogoDueDate xmlns="ebcac33e-b8c7-48b5-8a02-5cfe7e5239ba">2099-12-31T00:00:00+00:00</TogoDueDate>
    <gd3a7737cb0047dc8ce44bed1647af23 xmlns="ebcac33e-b8c7-48b5-8a02-5cfe7e5239ba">
      <Terms xmlns="http://schemas.microsoft.com/office/infopath/2007/PartnerControls"/>
    </gd3a7737cb0047dc8ce44bed1647af23>
    <TogoImageUrl xmlns="ebcac33e-b8c7-48b5-8a02-5cfe7e5239ba" xsi:nil="true"/>
    <TogoHighlight xmlns="ebcac33e-b8c7-48b5-8a02-5cfe7e5239ba">false</TogoHighlight>
    <TogoPublishingDate xmlns="ebcac33e-b8c7-48b5-8a02-5cfe7e5239ba" xsi:nil="true"/>
    <TogoAuthor xmlns="ebcac33e-b8c7-48b5-8a02-5cfe7e5239ba">
      <UserInfo>
        <DisplayName/>
        <AccountId xsi:nil="true"/>
        <AccountType/>
      </UserInfo>
    </TogoAuthor>
    <fa99d158c7f14474ab98801009d80b56 xmlns="ebcac33e-b8c7-48b5-8a02-5cfe7e5239ba">
      <Terms xmlns="http://schemas.microsoft.com/office/infopath/2007/PartnerControls"/>
    </fa99d158c7f14474ab98801009d80b56>
    <n63ae9402be240f1a4937184116f6bcc xmlns="ebcac33e-b8c7-48b5-8a02-5cfe7e5239ba">
      <Terms xmlns="http://schemas.microsoft.com/office/infopath/2007/PartnerControls"/>
    </n63ae9402be240f1a4937184116f6bcc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ogoDocuments" ma:contentTypeID="0x010100FC73BBCA21EB488382ED3C655368305800BC38C3F6C5707F46AB0756D9D1C0B4D6" ma:contentTypeVersion="22" ma:contentTypeDescription="Create a new document." ma:contentTypeScope="" ma:versionID="0d9d63c728fd2a769547f00d73d0a8f0">
  <xsd:schema xmlns:xsd="http://www.w3.org/2001/XMLSchema" xmlns:xs="http://www.w3.org/2001/XMLSchema" xmlns:p="http://schemas.microsoft.com/office/2006/metadata/properties" xmlns:ns2="ebcac33e-b8c7-48b5-8a02-5cfe7e5239ba" xmlns:ns3="d1c15a49-5d39-4195-8863-f80798220430" targetNamespace="http://schemas.microsoft.com/office/2006/metadata/properties" ma:root="true" ma:fieldsID="53f9091eaceddc0240e0a17c87b3e8e7" ns2:_="" ns3:_="">
    <xsd:import namespace="ebcac33e-b8c7-48b5-8a02-5cfe7e5239ba"/>
    <xsd:import namespace="d1c15a49-5d39-4195-8863-f80798220430"/>
    <xsd:element name="properties">
      <xsd:complexType>
        <xsd:sequence>
          <xsd:element name="documentManagement">
            <xsd:complexType>
              <xsd:all>
                <xsd:element ref="ns2:a01feae194714aa882aedc460c3c0dc2" minOccurs="0"/>
                <xsd:element ref="ns2:TaxCatchAll" minOccurs="0"/>
                <xsd:element ref="ns2:TaxCatchAllLabel" minOccurs="0"/>
                <xsd:element ref="ns2:fa99d158c7f14474ab98801009d80b56" minOccurs="0"/>
                <xsd:element ref="ns2:TogoImageUrl" minOccurs="0"/>
                <xsd:element ref="ns2:TogoHighlight" minOccurs="0"/>
                <xsd:element ref="ns2:TogoAuthor" minOccurs="0"/>
                <xsd:element ref="ns2:gd3a7737cb0047dc8ce44bed1647af23" minOccurs="0"/>
                <xsd:element ref="ns2:n63ae9402be240f1a4937184116f6bcc" minOccurs="0"/>
                <xsd:element ref="ns2:TogoPublishingDate" minOccurs="0"/>
                <xsd:element ref="ns2:TogoDueDate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ac33e-b8c7-48b5-8a02-5cfe7e5239ba" elementFormDefault="qualified">
    <xsd:import namespace="http://schemas.microsoft.com/office/2006/documentManagement/types"/>
    <xsd:import namespace="http://schemas.microsoft.com/office/infopath/2007/PartnerControls"/>
    <xsd:element name="a01feae194714aa882aedc460c3c0dc2" ma:index="8" nillable="true" ma:taxonomy="true" ma:internalName="a01feae194714aa882aedc460c3c0dc2" ma:taxonomyFieldName="TogoDocumentsCategory" ma:displayName="Category" ma:fieldId="{a01feae1-9471-4aa8-82ae-dc460c3c0dc2}" ma:sspId="d85e823d-31db-440c-980d-283f89df7c2e" ma:termSetId="f58b149d-283d-4f74-94f4-9b0d05bb91e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2508703b-6dba-412c-a18d-e8545f9170a0}" ma:internalName="TaxCatchAll" ma:showField="CatchAllData" ma:web="ebcac33e-b8c7-48b5-8a02-5cfe7e5239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2508703b-6dba-412c-a18d-e8545f9170a0}" ma:internalName="TaxCatchAllLabel" ma:readOnly="true" ma:showField="CatchAllDataLabel" ma:web="ebcac33e-b8c7-48b5-8a02-5cfe7e5239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fa99d158c7f14474ab98801009d80b56" ma:index="12" nillable="true" ma:taxonomy="true" ma:internalName="fa99d158c7f14474ab98801009d80b56" ma:taxonomyFieldName="TogoTags" ma:displayName="Tags" ma:fieldId="{fa99d158-c7f1-4474-ab98-801009d80b56}" ma:taxonomyMulti="true" ma:sspId="d85e823d-31db-440c-980d-283f89df7c2e" ma:termSetId="8ed7ce38-efb7-4d06-97ea-c211d216cdc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ogoImageUrl" ma:index="14" nillable="true" ma:displayName="Image URL" ma:default="" ma:description="Image URL" ma:internalName="TogoImageUrl">
      <xsd:simpleType>
        <xsd:restriction base="dms:Text"/>
      </xsd:simpleType>
    </xsd:element>
    <xsd:element name="TogoHighlight" ma:index="15" nillable="true" ma:displayName="Highlight" ma:default="False" ma:description="Highlight" ma:internalName="TogoHighlight">
      <xsd:simpleType>
        <xsd:restriction base="dms:Boolean"/>
      </xsd:simpleType>
    </xsd:element>
    <xsd:element name="TogoAuthor" ma:index="16" nillable="true" ma:displayName="Author" ma:default="" ma:description="Author" ma:internalName="TogoAutho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gd3a7737cb0047dc8ce44bed1647af23" ma:index="17" nillable="true" ma:taxonomy="true" ma:internalName="gd3a7737cb0047dc8ce44bed1647af23" ma:taxonomyFieldName="TogoLocations" ma:displayName="Locations" ma:fieldId="{0d3a7737-cb00-47dc-8ce4-4bed1647af23}" ma:taxonomyMulti="true" ma:sspId="d85e823d-31db-440c-980d-283f89df7c2e" ma:termSetId="b49f64b3-4722-4336-9a5c-56c326b344d4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63ae9402be240f1a4937184116f6bcc" ma:index="19" nillable="true" ma:taxonomy="true" ma:internalName="n63ae9402be240f1a4937184116f6bcc" ma:taxonomyFieldName="TogoDepartments" ma:displayName="Departments" ma:fieldId="{763ae940-2be2-40f1-a493-7184116f6bcc}" ma:taxonomyMulti="true" ma:sspId="d85e823d-31db-440c-980d-283f89df7c2e" ma:termSetId="8ed8c9ea-7052-4c1d-a4d7-b9c10bffea6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ogoPublishingDate" ma:index="21" nillable="true" ma:displayName="Publishing Date" ma:default="" ma:description="Publishing Date" ma:internalName="TogoPublishingDate">
      <xsd:simpleType>
        <xsd:restriction base="dms:DateTime"/>
      </xsd:simpleType>
    </xsd:element>
    <xsd:element name="TogoDueDate" ma:index="22" nillable="true" ma:displayName="Due Date" ma:default="2099-12-31T00:00:00Z" ma:description="Due Date" ma:internalName="TogoDueDate">
      <xsd:simpleType>
        <xsd:restriction base="dms:DateTime"/>
      </xsd:simpleType>
    </xsd:element>
    <xsd:element name="SharedWithUsers" ma:index="2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c15a49-5d39-4195-8863-f807982204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9" nillable="true" ma:displayName="Tags" ma:internalName="MediaServiceAutoTags" ma:readOnly="true">
      <xsd:simpleType>
        <xsd:restriction base="dms:Text"/>
      </xsd:simpleType>
    </xsd:element>
    <xsd:element name="MediaServiceGenerationTime" ma:index="3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3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4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13EBE6-9B5D-4ECD-A85C-73C9174F635F}">
  <ds:schemaRefs>
    <ds:schemaRef ds:uri="d1c15a49-5d39-4195-8863-f80798220430"/>
    <ds:schemaRef ds:uri="ebcac33e-b8c7-48b5-8a02-5cfe7e5239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1E7C1B7-4906-4353-BFD0-9950B6A75B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D275F7-5843-447C-BFF0-9F0B0721E957}">
  <ds:schemaRefs>
    <ds:schemaRef ds:uri="d1c15a49-5d39-4195-8863-f80798220430"/>
    <ds:schemaRef ds:uri="ebcac33e-b8c7-48b5-8a02-5cfe7e5239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3530</Words>
  <Application>Microsoft Office PowerPoint</Application>
  <PresentationFormat>Widescreen</PresentationFormat>
  <Paragraphs>455</Paragraphs>
  <Slides>55</Slides>
  <Notes>37</Notes>
  <HiddenSlides>1</HiddenSlides>
  <MMClips>0</MMClips>
  <ScaleCrop>false</ScaleCrop>
  <HeadingPairs>
    <vt:vector size="6" baseType="variant">
      <vt:variant>
        <vt:lpstr>Fontes usadas</vt:lpstr>
      </vt:variant>
      <vt:variant>
        <vt:i4>19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75" baseType="lpstr">
      <vt:lpstr>Arial</vt:lpstr>
      <vt:lpstr>Arial Black</vt:lpstr>
      <vt:lpstr>Arial Narrow</vt:lpstr>
      <vt:lpstr>Arial Rounded MT Bold</vt:lpstr>
      <vt:lpstr>Calibri</vt:lpstr>
      <vt:lpstr>Consolas</vt:lpstr>
      <vt:lpstr>Helvetica</vt:lpstr>
      <vt:lpstr>High Tower Text</vt:lpstr>
      <vt:lpstr>inherit</vt:lpstr>
      <vt:lpstr>Itau Display</vt:lpstr>
      <vt:lpstr>Itau Display Light</vt:lpstr>
      <vt:lpstr>Itau Display XBold</vt:lpstr>
      <vt:lpstr>Montserrat</vt:lpstr>
      <vt:lpstr>Open Sans</vt:lpstr>
      <vt:lpstr>opensans</vt:lpstr>
      <vt:lpstr>Roboto</vt:lpstr>
      <vt:lpstr>Roboto mono</vt:lpstr>
      <vt:lpstr>Source Serif Pro</vt:lpstr>
      <vt:lpstr>Wingdings</vt:lpstr>
      <vt:lpstr>Tema de Office</vt:lpstr>
      <vt:lpstr>PIRAMIDE DE TESTES  AUTOMAÇÃO DE TESTES  CONTINUOUS TESTING </vt:lpstr>
      <vt:lpstr>Pirâmide de Testes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AUTOMAÇÃO DE TESTES</vt:lpstr>
      <vt:lpstr>AUTOMAÇÃO DE TESTES</vt:lpstr>
      <vt:lpstr>AUTOMAÇÃO DE TESTES</vt:lpstr>
      <vt:lpstr>AUTOMAÇÃO DE TESTES</vt:lpstr>
      <vt:lpstr>Apresentação do PowerPoint</vt:lpstr>
      <vt:lpstr>MAVEN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REST-ASSURED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PERGUNTAS E RESPOSTAS</vt:lpstr>
      <vt:lpstr>Apresentação do PowerPoint</vt:lpstr>
      <vt:lpstr>CONTINUOUS TESTING</vt:lpstr>
      <vt:lpstr>O QUE É DEVOPS?</vt:lpstr>
      <vt:lpstr>CONTINUOUS TESTING</vt:lpstr>
      <vt:lpstr>CONTINUOUS TESTING</vt:lpstr>
      <vt:lpstr>VANTAGENS DO CONTINUOUS TESTING </vt:lpstr>
      <vt:lpstr>MÉTRICAS QUE PODEM AUXILIAR NA DECISÃO SOBRE UTILIZAR O CONTINUOS TESTING</vt:lpstr>
      <vt:lpstr>TAAC</vt:lpstr>
      <vt:lpstr>O que é o TaaC?</vt:lpstr>
      <vt:lpstr>ONDE O TAAC ATUA?</vt:lpstr>
      <vt:lpstr>Execução de Pipelines na AWS</vt:lpstr>
      <vt:lpstr>Arquitetura Esteira AWS – Automação de Testes </vt:lpstr>
      <vt:lpstr>Relatório de Teste TAAC AWS</vt:lpstr>
      <vt:lpstr>Apresentação do PowerPoint</vt:lpstr>
      <vt:lpstr>OBRIGADO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Vinicius Marra Santos</cp:lastModifiedBy>
  <cp:revision>2</cp:revision>
  <dcterms:created xsi:type="dcterms:W3CDTF">2021-04-26T09:22:33Z</dcterms:created>
  <dcterms:modified xsi:type="dcterms:W3CDTF">2021-12-13T18:25:32Z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879356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S9.0.3</vt:lpwstr>
  </property>
  <property fmtid="{D5CDD505-2E9C-101B-9397-08002B2CF9AE}" pid="5" name="ContentTypeId">
    <vt:lpwstr>0x010100FC73BBCA21EB488382ED3C655368305800BC38C3F6C5707F46AB0756D9D1C0B4D6</vt:lpwstr>
  </property>
  <property fmtid="{D5CDD505-2E9C-101B-9397-08002B2CF9AE}" pid="6" name="TogoLocations">
    <vt:lpwstr/>
  </property>
  <property fmtid="{D5CDD505-2E9C-101B-9397-08002B2CF9AE}" pid="7" name="TogoDepartments">
    <vt:lpwstr/>
  </property>
  <property fmtid="{D5CDD505-2E9C-101B-9397-08002B2CF9AE}" pid="8" name="TogoDocumentsCategory">
    <vt:lpwstr/>
  </property>
  <property fmtid="{D5CDD505-2E9C-101B-9397-08002B2CF9AE}" pid="9" name="TogoTags">
    <vt:lpwstr/>
  </property>
</Properties>
</file>